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ontiersin.org/articles/10.3389/fdgth.2020.545885/full#B31"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frontiersin.org/articles/10.3389/fdgth.2020.545885/full#T1" TargetMode="External"/><Relationship Id="rId3" Type="http://schemas.openxmlformats.org/officeDocument/2006/relationships/hyperlink" Target="https://www.frontiersin.org/articles/10.3389/fdgth.2020.545885/full#T1"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t.wikipedia.org/wiki/Linguagem_de_computador" TargetMode="External"/><Relationship Id="rId3" Type="http://schemas.openxmlformats.org/officeDocument/2006/relationships/hyperlink" Target="https://pt.wikipedia.org/wiki/Cole%C3%A7%C3%A3o" TargetMode="External"/><Relationship Id="rId4" Type="http://schemas.openxmlformats.org/officeDocument/2006/relationships/hyperlink" Target="https://pt.wikipedia.org/w/index.php?title=Declara%C3%A7%C3%A3o_(ci%C3%AAncia_da_computa%C3%A7%C3%A3o)&amp;action=edit&amp;redlink=1" TargetMode="External"/><Relationship Id="rId5" Type="http://schemas.openxmlformats.org/officeDocument/2006/relationships/hyperlink" Target="https://pt.wikipedia.org/w/index.php?title=Loop_for&amp;action=edit&amp;redlink=1" TargetMode="External"/><Relationship Id="rId6" Type="http://schemas.openxmlformats.org/officeDocument/2006/relationships/hyperlink" Target="https://pt.wikipedia.org/w/index.php?title=Erro_off-by-one&amp;action=edit&amp;redlink=1" TargetMode="External"/><Relationship Id="rId7" Type="http://schemas.openxmlformats.org/officeDocument/2006/relationships/hyperlink" Target="https://pt.wikipedia.org/wiki/Iterador" TargetMode="External"/><Relationship Id="rId8" Type="http://schemas.openxmlformats.org/officeDocument/2006/relationships/hyperlink" Target="https://www.frontiersin.org/articles/10.3389/fdgth.2020.545885/full#B30" TargetMode="Externa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t.wikipedia.org/wiki/Linguagem_de_computador" TargetMode="External"/><Relationship Id="rId3" Type="http://schemas.openxmlformats.org/officeDocument/2006/relationships/hyperlink" Target="https://pt.wikipedia.org/wiki/Cole%C3%A7%C3%A3o" TargetMode="External"/><Relationship Id="rId4" Type="http://schemas.openxmlformats.org/officeDocument/2006/relationships/hyperlink" Target="https://pt.wikipedia.org/w/index.php?title=Declara%C3%A7%C3%A3o_(ci%C3%AAncia_da_computa%C3%A7%C3%A3o)&amp;action=edit&amp;redlink=1" TargetMode="External"/><Relationship Id="rId5" Type="http://schemas.openxmlformats.org/officeDocument/2006/relationships/hyperlink" Target="https://pt.wikipedia.org/w/index.php?title=Loop_for&amp;action=edit&amp;redlink=1" TargetMode="External"/><Relationship Id="rId6" Type="http://schemas.openxmlformats.org/officeDocument/2006/relationships/hyperlink" Target="https://pt.wikipedia.org/w/index.php?title=Erro_off-by-one&amp;action=edit&amp;redlink=1" TargetMode="External"/><Relationship Id="rId7" Type="http://schemas.openxmlformats.org/officeDocument/2006/relationships/hyperlink" Target="https://pt.wikipedia.org/wiki/Iterador" TargetMode="External"/><Relationship Id="rId8" Type="http://schemas.openxmlformats.org/officeDocument/2006/relationships/hyperlink" Target="https://www.frontiersin.org/articles/10.3389/fdgth.2020.545885/full#B30"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f236cd21ec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f236cd21ec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2300"/>
              </a:spcBef>
              <a:spcAft>
                <a:spcPts val="2300"/>
              </a:spcAft>
              <a:buNone/>
            </a:pPr>
            <a:r>
              <a:rPr b="1" lang="pt-BR" sz="1400">
                <a:solidFill>
                  <a:srgbClr val="020202"/>
                </a:solidFill>
                <a:highlight>
                  <a:srgbClr val="FFFFFF"/>
                </a:highlight>
                <a:latin typeface="Georgia"/>
                <a:ea typeface="Georgia"/>
                <a:cs typeface="Georgia"/>
                <a:sym typeface="Georgia"/>
              </a:rPr>
              <a:t>Avaliando o desempenho de exercícios de fisioterapia de equilíbrio usando uma plataforma sensorial: a base para um sistema de coaching virtual persuasivo de reabilitação de equilíbrio</a:t>
            </a:r>
            <a:endParaRPr sz="1400"/>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236cd21ec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236cd21ec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5555"/>
              </a:lnSpc>
              <a:spcBef>
                <a:spcPts val="0"/>
              </a:spcBef>
              <a:spcAft>
                <a:spcPts val="0"/>
              </a:spcAft>
              <a:buClr>
                <a:schemeClr val="dk1"/>
              </a:buClr>
              <a:buSzPts val="1100"/>
              <a:buFont typeface="Arial"/>
              <a:buNone/>
            </a:pPr>
            <a:r>
              <a:rPr lang="pt-BR" sz="1350">
                <a:solidFill>
                  <a:srgbClr val="3E3D40"/>
                </a:solidFill>
                <a:highlight>
                  <a:srgbClr val="FFFFFF"/>
                </a:highlight>
                <a:latin typeface="Georgia"/>
                <a:ea typeface="Georgia"/>
                <a:cs typeface="Georgia"/>
                <a:sym typeface="Georgia"/>
              </a:rPr>
              <a:t>Embora a postura não esteja diretamente relacionada a um movimento específico do exercício, os pacientes devem ficar de pé, sentar ou caminhar com o corpo ereto. Para isso, é proposto um algoritmo para estimar a postura do paciente. O algoritmo 2 utiliza os dados da câmera de profundidade, bem como os dados do sensor principal IMU.</a:t>
            </a:r>
            <a:endParaRPr sz="1350">
              <a:solidFill>
                <a:srgbClr val="3E3D40"/>
              </a:solidFill>
              <a:highlight>
                <a:srgbClr val="FFFFFF"/>
              </a:highlight>
              <a:latin typeface="Georgia"/>
              <a:ea typeface="Georgia"/>
              <a:cs typeface="Georgia"/>
              <a:sym typeface="Georgia"/>
            </a:endParaRPr>
          </a:p>
          <a:p>
            <a:pPr indent="0" lvl="0" marL="0" rtl="0" algn="l">
              <a:lnSpc>
                <a:spcPct val="155555"/>
              </a:lnSpc>
              <a:spcBef>
                <a:spcPts val="800"/>
              </a:spcBef>
              <a:spcAft>
                <a:spcPts val="0"/>
              </a:spcAft>
              <a:buClr>
                <a:schemeClr val="dk1"/>
              </a:buClr>
              <a:buSzPts val="1100"/>
              <a:buFont typeface="Arial"/>
              <a:buNone/>
            </a:pPr>
            <a:r>
              <a:rPr lang="pt-BR" sz="1350">
                <a:solidFill>
                  <a:srgbClr val="3E3D40"/>
                </a:solidFill>
                <a:highlight>
                  <a:srgbClr val="FFFFFF"/>
                </a:highlight>
                <a:latin typeface="Georgia"/>
                <a:ea typeface="Georgia"/>
                <a:cs typeface="Georgia"/>
                <a:sym typeface="Georgia"/>
              </a:rPr>
              <a:t>O algoritmo 2 coleta dados dos dispositivos de detecção a cada </a:t>
            </a:r>
            <a:r>
              <a:rPr i="1" lang="pt-BR" sz="1350">
                <a:solidFill>
                  <a:srgbClr val="3E3D40"/>
                </a:solidFill>
                <a:highlight>
                  <a:srgbClr val="FFFFFF"/>
                </a:highlight>
                <a:latin typeface="Georgia"/>
                <a:ea typeface="Georgia"/>
                <a:cs typeface="Georgia"/>
                <a:sym typeface="Georgia"/>
              </a:rPr>
              <a:t>intervalo de tempo em</a:t>
            </a:r>
            <a:r>
              <a:rPr lang="pt-BR" sz="1350">
                <a:solidFill>
                  <a:srgbClr val="3E3D40"/>
                </a:solidFill>
                <a:highlight>
                  <a:srgbClr val="FFFFFF"/>
                </a:highlight>
                <a:latin typeface="Georgia"/>
                <a:ea typeface="Georgia"/>
                <a:cs typeface="Georgia"/>
                <a:sym typeface="Georgia"/>
              </a:rPr>
              <a:t> milissegundos. Em seguida, ele estima (usando o Algoritmo 1) os valores máximos locais da posição da cabeça no plano do pitch. Isso porque precisamos estimar o tempo mais adequado para avaliar a postura, e é quando a cabeça está na posição mais vertical. Quando esses pontos de tempo são calculados, o quadro mais próximo (RGB e profundidade) para cada ponto de tempo é detectado. Em seguida, é aplicada uma função de remoção de fundo, com base nos dados de profundidade e, por fim, é aplicado um modelo de marca corporal ( </a:t>
            </a:r>
            <a:r>
              <a:rPr lang="pt-BR" sz="1350">
                <a:solidFill>
                  <a:schemeClr val="hlink"/>
                </a:solidFill>
                <a:highlight>
                  <a:srgbClr val="FFFFFF"/>
                </a:highlight>
                <a:uFill>
                  <a:noFill/>
                </a:uFill>
                <a:latin typeface="Georgia"/>
                <a:ea typeface="Georgia"/>
                <a:cs typeface="Georgia"/>
                <a:sym typeface="Georgia"/>
                <a:hlinkClick r:id="rId2"/>
              </a:rPr>
              <a:t>31</a:t>
            </a:r>
            <a:r>
              <a:rPr lang="pt-BR" sz="1350">
                <a:solidFill>
                  <a:srgbClr val="3E3D40"/>
                </a:solidFill>
                <a:highlight>
                  <a:srgbClr val="FFFFFF"/>
                </a:highlight>
                <a:latin typeface="Georgia"/>
                <a:ea typeface="Georgia"/>
                <a:cs typeface="Georgia"/>
                <a:sym typeface="Georgia"/>
              </a:rPr>
              <a:t> ), que estima a posição da cabeça e a posição da cintura. Usando esses dois pontos, a postura corporal é estimada para cada ponto de tempo.</a:t>
            </a:r>
            <a:endParaRPr sz="1350">
              <a:solidFill>
                <a:srgbClr val="3E3D40"/>
              </a:solidFill>
              <a:highlight>
                <a:srgbClr val="FFFFFF"/>
              </a:highlight>
              <a:latin typeface="Georgia"/>
              <a:ea typeface="Georgia"/>
              <a:cs typeface="Georgia"/>
              <a:sym typeface="Georgia"/>
            </a:endParaRPr>
          </a:p>
          <a:p>
            <a:pPr indent="0" lvl="0" marL="0" rtl="0" algn="l">
              <a:spcBef>
                <a:spcPts val="80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f236cd21ec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f236cd21ec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5555"/>
              </a:lnSpc>
              <a:spcBef>
                <a:spcPts val="0"/>
              </a:spcBef>
              <a:spcAft>
                <a:spcPts val="0"/>
              </a:spcAft>
              <a:buClr>
                <a:schemeClr val="dk1"/>
              </a:buClr>
              <a:buSzPts val="1100"/>
              <a:buFont typeface="Arial"/>
              <a:buNone/>
            </a:pPr>
            <a:r>
              <a:rPr lang="pt-BR" sz="1350">
                <a:solidFill>
                  <a:srgbClr val="3E3D40"/>
                </a:solidFill>
                <a:highlight>
                  <a:srgbClr val="FFFFFF"/>
                </a:highlight>
                <a:latin typeface="Georgia"/>
                <a:ea typeface="Georgia"/>
                <a:cs typeface="Georgia"/>
                <a:sym typeface="Georgia"/>
              </a:rPr>
              <a:t>Os parâmetros da marcha, conforme descritos na </a:t>
            </a:r>
            <a:r>
              <a:rPr lang="pt-BR" sz="1350">
                <a:solidFill>
                  <a:schemeClr val="hlink"/>
                </a:solidFill>
                <a:highlight>
                  <a:srgbClr val="FFFFFF"/>
                </a:highlight>
                <a:uFill>
                  <a:noFill/>
                </a:uFill>
                <a:latin typeface="Georgia"/>
                <a:ea typeface="Georgia"/>
                <a:cs typeface="Georgia"/>
                <a:sym typeface="Georgia"/>
                <a:hlinkClick r:id="rId2"/>
              </a:rPr>
              <a:t>Tabela 1</a:t>
            </a:r>
            <a:r>
              <a:rPr lang="pt-BR" sz="1350">
                <a:solidFill>
                  <a:srgbClr val="3E3D40"/>
                </a:solidFill>
                <a:highlight>
                  <a:srgbClr val="FFFFFF"/>
                </a:highlight>
                <a:latin typeface="Georgia"/>
                <a:ea typeface="Georgia"/>
                <a:cs typeface="Georgia"/>
                <a:sym typeface="Georgia"/>
              </a:rPr>
              <a:t> , são usados ​​para avaliar o padrão de marcha do paciente de forma quantitativa. No contexto do sistema de coaching proposto, a marcha será realizada em ambiente domiciliar. Assim, na maioria dos casos, um exercício que se refere a uma atividade de caminhada incluirá muitas rotas de ida e volta devido a limitações de espaço. Como os parâmetros da marcha são relatados apenas para os passos em escala real, o algoritmo para calcular os parâmetros de marcha deve inicialmente isolar os passos em escala real e rejeitar as voltas e meios-passos do corpo.</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800"/>
              </a:spcBef>
              <a:spcAft>
                <a:spcPts val="0"/>
              </a:spcAft>
              <a:buClr>
                <a:schemeClr val="dk1"/>
              </a:buClr>
              <a:buSzPts val="1100"/>
              <a:buFont typeface="Arial"/>
              <a:buNone/>
            </a:pPr>
            <a:r>
              <a:rPr lang="pt-BR" sz="1350">
                <a:solidFill>
                  <a:srgbClr val="3E3D40"/>
                </a:solidFill>
                <a:highlight>
                  <a:srgbClr val="FFFFFF"/>
                </a:highlight>
                <a:latin typeface="Georgia"/>
                <a:ea typeface="Georgia"/>
                <a:cs typeface="Georgia"/>
                <a:sym typeface="Georgia"/>
              </a:rPr>
              <a:t>A lógica do Algoritmo 3 baseia-se na utilização dos dados IMU produzidos a partir das palmilhas de pressão para selecionar as etapas de extração dos parâmetros da marcha. Mais especificamente, a rotação absoluta dos pés é calculada integrando os dados do giroscópio </a:t>
            </a:r>
            <a:r>
              <a:rPr i="1" lang="pt-BR" sz="1350">
                <a:solidFill>
                  <a:srgbClr val="3E3D40"/>
                </a:solidFill>
                <a:highlight>
                  <a:srgbClr val="FFFFFF"/>
                </a:highlight>
                <a:latin typeface="Georgia"/>
                <a:ea typeface="Georgia"/>
                <a:cs typeface="Georgia"/>
                <a:sym typeface="Georgia"/>
              </a:rPr>
              <a:t>G</a:t>
            </a:r>
            <a:r>
              <a:rPr lang="pt-BR" sz="1350">
                <a:solidFill>
                  <a:srgbClr val="3E3D40"/>
                </a:solidFill>
                <a:highlight>
                  <a:srgbClr val="FFFFFF"/>
                </a:highlight>
                <a:latin typeface="Georgia"/>
                <a:ea typeface="Georgia"/>
                <a:cs typeface="Georgia"/>
                <a:sym typeface="Georgia"/>
              </a:rPr>
              <a:t> ( </a:t>
            </a:r>
            <a:r>
              <a:rPr i="1" lang="pt-BR" sz="1350">
                <a:solidFill>
                  <a:srgbClr val="3E3D40"/>
                </a:solidFill>
                <a:highlight>
                  <a:srgbClr val="FFFFFF"/>
                </a:highlight>
                <a:latin typeface="Georgia"/>
                <a:ea typeface="Georgia"/>
                <a:cs typeface="Georgia"/>
                <a:sym typeface="Georgia"/>
              </a:rPr>
              <a:t>graus</a:t>
            </a:r>
            <a:r>
              <a:rPr lang="pt-BR" sz="1350">
                <a:solidFill>
                  <a:srgbClr val="3E3D40"/>
                </a:solidFill>
                <a:highlight>
                  <a:srgbClr val="FFFFFF"/>
                </a:highlight>
                <a:latin typeface="Georgia"/>
                <a:ea typeface="Georgia"/>
                <a:cs typeface="Georgia"/>
                <a:sym typeface="Georgia"/>
              </a:rPr>
              <a:t> / </a:t>
            </a:r>
            <a:r>
              <a:rPr i="1" lang="pt-BR" sz="1350">
                <a:solidFill>
                  <a:srgbClr val="3E3D40"/>
                </a:solidFill>
                <a:highlight>
                  <a:srgbClr val="FFFFFF"/>
                </a:highlight>
                <a:latin typeface="Georgia"/>
                <a:ea typeface="Georgia"/>
                <a:cs typeface="Georgia"/>
                <a:sym typeface="Georgia"/>
              </a:rPr>
              <a:t>s</a:t>
            </a:r>
            <a:r>
              <a:rPr lang="pt-BR" sz="1350">
                <a:solidFill>
                  <a:srgbClr val="3E3D40"/>
                </a:solidFill>
                <a:highlight>
                  <a:srgbClr val="FFFFFF"/>
                </a:highlight>
                <a:latin typeface="Georgia"/>
                <a:ea typeface="Georgia"/>
                <a:cs typeface="Georgia"/>
                <a:sym typeface="Georgia"/>
              </a:rPr>
              <a:t> ). Combinando esses dados com os dados derivados da função acelerômetro ( </a:t>
            </a:r>
            <a:r>
              <a:rPr i="1" lang="pt-BR" sz="1350">
                <a:solidFill>
                  <a:srgbClr val="3E3D40"/>
                </a:solidFill>
                <a:highlight>
                  <a:srgbClr val="FFFFFF"/>
                </a:highlight>
                <a:latin typeface="Georgia"/>
                <a:ea typeface="Georgia"/>
                <a:cs typeface="Georgia"/>
                <a:sym typeface="Georgia"/>
              </a:rPr>
              <a:t>A</a:t>
            </a:r>
            <a:r>
              <a:rPr lang="pt-BR" sz="1350">
                <a:solidFill>
                  <a:srgbClr val="3E3D40"/>
                </a:solidFill>
                <a:highlight>
                  <a:srgbClr val="FFFFFF"/>
                </a:highlight>
                <a:latin typeface="Georgia"/>
                <a:ea typeface="Georgia"/>
                <a:cs typeface="Georgia"/>
                <a:sym typeface="Georgia"/>
              </a:rPr>
              <a:t> ( </a:t>
            </a:r>
            <a:r>
              <a:rPr i="1" lang="pt-BR" sz="1350">
                <a:solidFill>
                  <a:srgbClr val="3E3D40"/>
                </a:solidFill>
                <a:highlight>
                  <a:srgbClr val="FFFFFF"/>
                </a:highlight>
                <a:latin typeface="Georgia"/>
                <a:ea typeface="Georgia"/>
                <a:cs typeface="Georgia"/>
                <a:sym typeface="Georgia"/>
              </a:rPr>
              <a:t>m</a:t>
            </a:r>
            <a:r>
              <a:rPr lang="pt-BR" sz="1350">
                <a:solidFill>
                  <a:srgbClr val="3E3D40"/>
                </a:solidFill>
                <a:highlight>
                  <a:srgbClr val="FFFFFF"/>
                </a:highlight>
                <a:latin typeface="Georgia"/>
                <a:ea typeface="Georgia"/>
                <a:cs typeface="Georgia"/>
                <a:sym typeface="Georgia"/>
              </a:rPr>
              <a:t> / </a:t>
            </a:r>
            <a:r>
              <a:rPr i="1" lang="pt-BR" sz="1350">
                <a:solidFill>
                  <a:srgbClr val="3E3D40"/>
                </a:solidFill>
                <a:highlight>
                  <a:srgbClr val="FFFFFF"/>
                </a:highlight>
                <a:latin typeface="Georgia"/>
                <a:ea typeface="Georgia"/>
                <a:cs typeface="Georgia"/>
                <a:sym typeface="Georgia"/>
              </a:rPr>
              <a:t>s </a:t>
            </a:r>
            <a:r>
              <a:rPr lang="pt-BR" sz="1000">
                <a:solidFill>
                  <a:srgbClr val="3E3D40"/>
                </a:solidFill>
                <a:highlight>
                  <a:srgbClr val="FFFFFF"/>
                </a:highlight>
                <a:latin typeface="Georgia"/>
                <a:ea typeface="Georgia"/>
                <a:cs typeface="Georgia"/>
                <a:sym typeface="Georgia"/>
              </a:rPr>
              <a:t>2</a:t>
            </a:r>
            <a:r>
              <a:rPr lang="pt-BR" sz="1350">
                <a:solidFill>
                  <a:srgbClr val="3E3D40"/>
                </a:solidFill>
                <a:highlight>
                  <a:srgbClr val="FFFFFF"/>
                </a:highlight>
                <a:latin typeface="Georgia"/>
                <a:ea typeface="Georgia"/>
                <a:cs typeface="Georgia"/>
                <a:sym typeface="Georgia"/>
              </a:rPr>
              <a:t> )), </a:t>
            </a:r>
            <a:r>
              <a:rPr b="1" lang="pt-BR" sz="1350">
                <a:solidFill>
                  <a:srgbClr val="3E3D40"/>
                </a:solidFill>
                <a:highlight>
                  <a:srgbClr val="FFFFFF"/>
                </a:highlight>
                <a:latin typeface="Georgia"/>
                <a:ea typeface="Georgia"/>
                <a:cs typeface="Georgia"/>
                <a:sym typeface="Georgia"/>
              </a:rPr>
              <a:t>omitTurns &amp; Stops ()</a:t>
            </a:r>
            <a:r>
              <a:rPr lang="pt-BR" sz="1350">
                <a:solidFill>
                  <a:srgbClr val="3E3D40"/>
                </a:solidFill>
                <a:highlight>
                  <a:srgbClr val="FFFFFF"/>
                </a:highlight>
                <a:latin typeface="Georgia"/>
                <a:ea typeface="Georgia"/>
                <a:cs typeface="Georgia"/>
                <a:sym typeface="Georgia"/>
              </a:rPr>
              <a:t> detecta os intervalos de tempo dentro dos quais o paciente realizou as etapas em escala total. Então, os dados de pressão das palmilhas (</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800"/>
              </a:spcBef>
              <a:spcAft>
                <a:spcPts val="0"/>
              </a:spcAft>
              <a:buClr>
                <a:schemeClr val="dk1"/>
              </a:buClr>
              <a:buSzPts val="1100"/>
              <a:buFont typeface="Arial"/>
              <a:buNone/>
            </a:pPr>
            <a:r>
              <a:rPr lang="pt-BR" sz="1500">
                <a:solidFill>
                  <a:srgbClr val="3E3D40"/>
                </a:solidFill>
                <a:highlight>
                  <a:srgbClr val="FFFFFF"/>
                </a:highlight>
                <a:latin typeface="Georgia"/>
                <a:ea typeface="Georgia"/>
                <a:cs typeface="Georgia"/>
                <a:sym typeface="Georgia"/>
              </a:rPr>
              <a:t>p</a:t>
            </a:r>
            <a:endParaRPr sz="1500">
              <a:solidFill>
                <a:srgbClr val="3E3D40"/>
              </a:solidFill>
              <a:highlight>
                <a:srgbClr val="FFFFFF"/>
              </a:highlight>
              <a:latin typeface="Georgia"/>
              <a:ea typeface="Georgia"/>
              <a:cs typeface="Georgia"/>
              <a:sym typeface="Georgia"/>
            </a:endParaRPr>
          </a:p>
          <a:p>
            <a:pPr indent="0" lvl="0" marL="0" rtl="0" algn="l">
              <a:lnSpc>
                <a:spcPct val="115000"/>
              </a:lnSpc>
              <a:spcBef>
                <a:spcPts val="800"/>
              </a:spcBef>
              <a:spcAft>
                <a:spcPts val="0"/>
              </a:spcAft>
              <a:buClr>
                <a:schemeClr val="dk1"/>
              </a:buClr>
              <a:buSzPts val="1100"/>
              <a:buFont typeface="Arial"/>
              <a:buNone/>
            </a:pPr>
            <a:r>
              <a:rPr lang="pt-BR" sz="1050">
                <a:solidFill>
                  <a:srgbClr val="3E3D40"/>
                </a:solidFill>
                <a:highlight>
                  <a:srgbClr val="FFFFFF"/>
                </a:highlight>
                <a:latin typeface="Georgia"/>
                <a:ea typeface="Georgia"/>
                <a:cs typeface="Georgia"/>
                <a:sym typeface="Georgia"/>
              </a:rPr>
              <a:t>{ f}</a:t>
            </a:r>
            <a:endParaRPr sz="1050">
              <a:solidFill>
                <a:srgbClr val="3E3D40"/>
              </a:solidFill>
              <a:highlight>
                <a:srgbClr val="FFFFFF"/>
              </a:highlight>
              <a:latin typeface="Georgia"/>
              <a:ea typeface="Georgia"/>
              <a:cs typeface="Georgia"/>
              <a:sym typeface="Georgia"/>
            </a:endParaRPr>
          </a:p>
          <a:p>
            <a:pPr indent="0" lvl="0" marL="0" rtl="0" algn="l">
              <a:lnSpc>
                <a:spcPct val="115000"/>
              </a:lnSpc>
              <a:spcBef>
                <a:spcPts val="800"/>
              </a:spcBef>
              <a:spcAft>
                <a:spcPts val="0"/>
              </a:spcAft>
              <a:buClr>
                <a:schemeClr val="dk1"/>
              </a:buClr>
              <a:buSzPts val="1100"/>
              <a:buFont typeface="Arial"/>
              <a:buNone/>
            </a:pPr>
            <a:r>
              <a:rPr lang="pt-BR" sz="1050">
                <a:solidFill>
                  <a:srgbClr val="3E3D40"/>
                </a:solidFill>
                <a:highlight>
                  <a:srgbClr val="FFFFFF"/>
                </a:highlight>
                <a:latin typeface="Georgia"/>
                <a:ea typeface="Georgia"/>
                <a:cs typeface="Georgia"/>
                <a:sym typeface="Georgia"/>
              </a:rPr>
              <a:t>eu</a:t>
            </a:r>
            <a:endParaRPr sz="1050">
              <a:solidFill>
                <a:srgbClr val="3E3D40"/>
              </a:solidFill>
              <a:highlight>
                <a:srgbClr val="FFFFFF"/>
              </a:highlight>
              <a:latin typeface="Georgia"/>
              <a:ea typeface="Georgia"/>
              <a:cs typeface="Georgia"/>
              <a:sym typeface="Georgia"/>
            </a:endParaRPr>
          </a:p>
          <a:p>
            <a:pPr indent="0" lvl="0" marL="0" rtl="0" algn="l">
              <a:lnSpc>
                <a:spcPct val="115000"/>
              </a:lnSpc>
              <a:spcBef>
                <a:spcPts val="800"/>
              </a:spcBef>
              <a:spcAft>
                <a:spcPts val="0"/>
              </a:spcAft>
              <a:buClr>
                <a:schemeClr val="dk1"/>
              </a:buClr>
              <a:buSzPts val="1100"/>
              <a:buFont typeface="Arial"/>
              <a:buNone/>
            </a:pPr>
            <a:r>
              <a:rPr lang="pt-BR" sz="1500">
                <a:solidFill>
                  <a:srgbClr val="3E3D40"/>
                </a:solidFill>
                <a:highlight>
                  <a:srgbClr val="FFFFFF"/>
                </a:highlight>
                <a:latin typeface="Georgia"/>
                <a:ea typeface="Georgia"/>
                <a:cs typeface="Georgia"/>
                <a:sym typeface="Georgia"/>
              </a:rPr>
              <a:t>( t )</a:t>
            </a:r>
            <a:endParaRPr sz="1500">
              <a:solidFill>
                <a:srgbClr val="3E3D40"/>
              </a:solidFill>
              <a:highlight>
                <a:srgbClr val="FFFFFF"/>
              </a:highlight>
              <a:latin typeface="Georgia"/>
              <a:ea typeface="Georgia"/>
              <a:cs typeface="Georgia"/>
              <a:sym typeface="Georgia"/>
            </a:endParaRPr>
          </a:p>
          <a:p>
            <a:pPr indent="0" lvl="0" marL="0" rtl="0" algn="l">
              <a:lnSpc>
                <a:spcPct val="155555"/>
              </a:lnSpc>
              <a:spcBef>
                <a:spcPts val="800"/>
              </a:spcBef>
              <a:spcAft>
                <a:spcPts val="800"/>
              </a:spcAft>
              <a:buNone/>
            </a:pPr>
            <a:r>
              <a:rPr lang="pt-BR" sz="1350">
                <a:solidFill>
                  <a:srgbClr val="3E3D40"/>
                </a:solidFill>
                <a:highlight>
                  <a:srgbClr val="FFFFFF"/>
                </a:highlight>
                <a:latin typeface="Georgia"/>
                <a:ea typeface="Georgia"/>
                <a:cs typeface="Georgia"/>
                <a:sym typeface="Georgia"/>
              </a:rPr>
              <a:t>peu{f}(t)) são recuperados para os mesmos intervalos de tempo e os eventos de marcha (subida da colina, dedo levantado e pé plano) para cada pé são calculados. Esses eventos de marcha eventualmente são usados ​​para o cálculo das métricas descritas na </a:t>
            </a:r>
            <a:r>
              <a:rPr lang="pt-BR" sz="1350">
                <a:solidFill>
                  <a:schemeClr val="hlink"/>
                </a:solidFill>
                <a:highlight>
                  <a:srgbClr val="FFFFFF"/>
                </a:highlight>
                <a:uFill>
                  <a:noFill/>
                </a:uFill>
                <a:latin typeface="Georgia"/>
                <a:ea typeface="Georgia"/>
                <a:cs typeface="Georgia"/>
                <a:sym typeface="Georgia"/>
                <a:hlinkClick r:id="rId3"/>
              </a:rPr>
              <a:t>Tabela 1</a:t>
            </a:r>
            <a:r>
              <a:rPr lang="pt-BR" sz="1350">
                <a:solidFill>
                  <a:srgbClr val="3E3D40"/>
                </a:solidFill>
                <a:highlight>
                  <a:srgbClr val="FFFFFF"/>
                </a:highlight>
                <a:latin typeface="Georgia"/>
                <a:ea typeface="Georgia"/>
                <a:cs typeface="Georgia"/>
                <a:sym typeface="Georgia"/>
              </a:rPr>
              <a:t>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f236cd21ec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f236cd21ec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f236cd21ec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f236cd21ec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236cd21ec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236cd21ec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ee02da8d01_3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ee02da8d01_3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ee02da8d01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ee02da8d01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ee02da8d01_3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ee02da8d01_3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f236cd21e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f236cd21e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sz="1350">
                <a:solidFill>
                  <a:srgbClr val="3E3D40"/>
                </a:solidFill>
                <a:highlight>
                  <a:srgbClr val="FFFFFF"/>
                </a:highlight>
                <a:latin typeface="Georgia"/>
                <a:ea typeface="Georgia"/>
                <a:cs typeface="Georgia"/>
                <a:sym typeface="Georgia"/>
              </a:rPr>
              <a:t>O comando while faz com que um conjunto de instruções seja</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pt-BR" sz="1350">
                <a:solidFill>
                  <a:srgbClr val="3E3D40"/>
                </a:solidFill>
                <a:highlight>
                  <a:srgbClr val="FFFFFF"/>
                </a:highlight>
                <a:latin typeface="Georgia"/>
                <a:ea typeface="Georgia"/>
                <a:cs typeface="Georgia"/>
                <a:sym typeface="Georgia"/>
              </a:rPr>
              <a:t>executado enquanto uma condição for atendida (True).</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b="1" lang="pt-BR" sz="1050">
                <a:solidFill>
                  <a:srgbClr val="202122"/>
                </a:solidFill>
                <a:highlight>
                  <a:srgbClr val="FFFFFF"/>
                </a:highlight>
              </a:rPr>
              <a:t>For each</a:t>
            </a:r>
            <a:r>
              <a:rPr lang="pt-BR" sz="1050">
                <a:solidFill>
                  <a:srgbClr val="202122"/>
                </a:solidFill>
                <a:highlight>
                  <a:srgbClr val="FFFFFF"/>
                </a:highlight>
              </a:rPr>
              <a:t> (ou </a:t>
            </a:r>
            <a:r>
              <a:rPr b="1" lang="pt-BR" sz="1050">
                <a:solidFill>
                  <a:srgbClr val="202122"/>
                </a:solidFill>
                <a:highlight>
                  <a:srgbClr val="FFFFFF"/>
                </a:highlight>
              </a:rPr>
              <a:t>foreach</a:t>
            </a:r>
            <a:r>
              <a:rPr lang="pt-BR" sz="1050">
                <a:solidFill>
                  <a:srgbClr val="202122"/>
                </a:solidFill>
                <a:highlight>
                  <a:srgbClr val="FFFFFF"/>
                </a:highlight>
              </a:rPr>
              <a:t>), em português </a:t>
            </a:r>
            <a:r>
              <a:rPr b="1" lang="pt-BR" sz="1050">
                <a:solidFill>
                  <a:srgbClr val="202122"/>
                </a:solidFill>
                <a:highlight>
                  <a:srgbClr val="FFFFFF"/>
                </a:highlight>
              </a:rPr>
              <a:t>para cada</a:t>
            </a:r>
            <a:r>
              <a:rPr lang="pt-BR" sz="1050">
                <a:solidFill>
                  <a:srgbClr val="202122"/>
                </a:solidFill>
                <a:highlight>
                  <a:srgbClr val="FFFFFF"/>
                </a:highlight>
              </a:rPr>
              <a:t>, é uma expressão idiomática de </a:t>
            </a:r>
            <a:r>
              <a:rPr lang="pt-BR" sz="1050">
                <a:solidFill>
                  <a:srgbClr val="0645AD"/>
                </a:solidFill>
                <a:highlight>
                  <a:srgbClr val="FFFFFF"/>
                </a:highlight>
                <a:uFill>
                  <a:noFill/>
                </a:uFill>
                <a:hlinkClick r:id="rId2">
                  <a:extLst>
                    <a:ext uri="{A12FA001-AC4F-418D-AE19-62706E023703}">
                      <ahyp:hlinkClr val="tx"/>
                    </a:ext>
                  </a:extLst>
                </a:hlinkClick>
              </a:rPr>
              <a:t>linguagem de computador</a:t>
            </a:r>
            <a:r>
              <a:rPr lang="pt-BR" sz="1050">
                <a:solidFill>
                  <a:srgbClr val="202122"/>
                </a:solidFill>
                <a:highlight>
                  <a:srgbClr val="FFFFFF"/>
                </a:highlight>
              </a:rPr>
              <a:t> para travessia de itens em um </a:t>
            </a:r>
            <a:r>
              <a:rPr lang="pt-BR" sz="1050">
                <a:solidFill>
                  <a:srgbClr val="0645AD"/>
                </a:solidFill>
                <a:highlight>
                  <a:srgbClr val="FFFFFF"/>
                </a:highlight>
                <a:uFill>
                  <a:noFill/>
                </a:uFill>
                <a:hlinkClick r:id="rId3">
                  <a:extLst>
                    <a:ext uri="{A12FA001-AC4F-418D-AE19-62706E023703}">
                      <ahyp:hlinkClr val="tx"/>
                    </a:ext>
                  </a:extLst>
                </a:hlinkClick>
              </a:rPr>
              <a:t>coleção</a:t>
            </a:r>
            <a:r>
              <a:rPr lang="pt-BR" sz="1050">
                <a:solidFill>
                  <a:srgbClr val="202122"/>
                </a:solidFill>
                <a:highlight>
                  <a:srgbClr val="FFFFFF"/>
                </a:highlight>
              </a:rPr>
              <a:t>. Foreach geralmente é usada em lugar de uma </a:t>
            </a:r>
            <a:r>
              <a:rPr lang="pt-BR" sz="1050">
                <a:solidFill>
                  <a:srgbClr val="DD3333"/>
                </a:solidFill>
                <a:highlight>
                  <a:srgbClr val="FFFFFF"/>
                </a:highlight>
                <a:uFill>
                  <a:noFill/>
                </a:uFill>
                <a:hlinkClick r:id="rId4">
                  <a:extLst>
                    <a:ext uri="{A12FA001-AC4F-418D-AE19-62706E023703}">
                      <ahyp:hlinkClr val="tx"/>
                    </a:ext>
                  </a:extLst>
                </a:hlinkClick>
              </a:rPr>
              <a:t>declaração</a:t>
            </a:r>
            <a:r>
              <a:rPr lang="pt-BR" sz="1050">
                <a:solidFill>
                  <a:srgbClr val="202122"/>
                </a:solidFill>
                <a:highlight>
                  <a:srgbClr val="FFFFFF"/>
                </a:highlight>
              </a:rPr>
              <a:t> </a:t>
            </a:r>
            <a:r>
              <a:rPr lang="pt-BR" sz="1050">
                <a:solidFill>
                  <a:srgbClr val="DD3333"/>
                </a:solidFill>
                <a:highlight>
                  <a:srgbClr val="FFFFFF"/>
                </a:highlight>
                <a:uFill>
                  <a:noFill/>
                </a:uFill>
                <a:hlinkClick r:id="rId5">
                  <a:extLst>
                    <a:ext uri="{A12FA001-AC4F-418D-AE19-62706E023703}">
                      <ahyp:hlinkClr val="tx"/>
                    </a:ext>
                  </a:extLst>
                </a:hlinkClick>
              </a:rPr>
              <a:t>for</a:t>
            </a:r>
            <a:r>
              <a:rPr lang="pt-BR" sz="1050">
                <a:solidFill>
                  <a:srgbClr val="202122"/>
                </a:solidFill>
                <a:highlight>
                  <a:srgbClr val="FFFFFF"/>
                </a:highlight>
              </a:rPr>
              <a:t> padrão. Ao contrário de outras construções de loop for, no entanto, loops foreach geralmente mantêm um contador não explícito: eles basicamente dizem "faça isso para tudo dentro deste conjunto (set)", em vez de "faça isto </a:t>
            </a:r>
            <a:r>
              <a:rPr i="1" lang="pt-BR" sz="1050">
                <a:solidFill>
                  <a:srgbClr val="202122"/>
                </a:solidFill>
                <a:highlight>
                  <a:srgbClr val="FFFFFF"/>
                </a:highlight>
              </a:rPr>
              <a:t>x</a:t>
            </a:r>
            <a:r>
              <a:rPr lang="pt-BR" sz="1050">
                <a:solidFill>
                  <a:srgbClr val="202122"/>
                </a:solidFill>
                <a:highlight>
                  <a:srgbClr val="FFFFFF"/>
                </a:highlight>
              </a:rPr>
              <a:t> vezes". Isso evita possíveis </a:t>
            </a:r>
            <a:r>
              <a:rPr lang="pt-BR" sz="1050">
                <a:solidFill>
                  <a:srgbClr val="DD3333"/>
                </a:solidFill>
                <a:highlight>
                  <a:srgbClr val="FFFFFF"/>
                </a:highlight>
                <a:uFill>
                  <a:noFill/>
                </a:uFill>
                <a:hlinkClick r:id="rId6">
                  <a:extLst>
                    <a:ext uri="{A12FA001-AC4F-418D-AE19-62706E023703}">
                      <ahyp:hlinkClr val="tx"/>
                    </a:ext>
                  </a:extLst>
                </a:hlinkClick>
              </a:rPr>
              <a:t>erros off-by-one</a:t>
            </a:r>
            <a:r>
              <a:rPr lang="pt-BR" sz="1050">
                <a:solidFill>
                  <a:srgbClr val="202122"/>
                </a:solidFill>
                <a:highlight>
                  <a:srgbClr val="FFFFFF"/>
                </a:highlight>
              </a:rPr>
              <a:t> e torna o código mais fácil de ler. Em linguagens orientadas a objetos um </a:t>
            </a:r>
            <a:r>
              <a:rPr lang="pt-BR" sz="1050">
                <a:solidFill>
                  <a:srgbClr val="0645AD"/>
                </a:solidFill>
                <a:highlight>
                  <a:srgbClr val="FFFFFF"/>
                </a:highlight>
                <a:uFill>
                  <a:noFill/>
                </a:uFill>
                <a:hlinkClick r:id="rId7">
                  <a:extLst>
                    <a:ext uri="{A12FA001-AC4F-418D-AE19-62706E023703}">
                      <ahyp:hlinkClr val="tx"/>
                    </a:ext>
                  </a:extLst>
                </a:hlinkClick>
              </a:rPr>
              <a:t>iterador</a:t>
            </a:r>
            <a:r>
              <a:rPr lang="pt-BR" sz="1050">
                <a:solidFill>
                  <a:srgbClr val="202122"/>
                </a:solidFill>
                <a:highlight>
                  <a:srgbClr val="FFFFFF"/>
                </a:highlight>
              </a:rPr>
              <a:t>, mesmo que implícito, é frequentemente utilizado como meio de travessia.</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pt-BR" sz="1350">
                <a:solidFill>
                  <a:srgbClr val="3E3D40"/>
                </a:solidFill>
                <a:highlight>
                  <a:srgbClr val="FFFFFF"/>
                </a:highlight>
                <a:latin typeface="Georgia"/>
                <a:ea typeface="Georgia"/>
                <a:cs typeface="Georgia"/>
                <a:sym typeface="Georgia"/>
              </a:rPr>
              <a:t>Quando o resultado passa a ser falso a execução é interrompida,</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pt-BR" sz="1350">
                <a:solidFill>
                  <a:srgbClr val="3E3D40"/>
                </a:solidFill>
                <a:highlight>
                  <a:srgbClr val="FFFFFF"/>
                </a:highlight>
                <a:latin typeface="Georgia"/>
                <a:ea typeface="Georgia"/>
                <a:cs typeface="Georgia"/>
                <a:sym typeface="Georgia"/>
              </a:rPr>
              <a:t>saindo do loop, e passa para o próximo bloco.</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pt-BR" sz="1350">
                <a:solidFill>
                  <a:srgbClr val="3E3D40"/>
                </a:solidFill>
                <a:highlight>
                  <a:srgbClr val="FFFFFF"/>
                </a:highlight>
                <a:latin typeface="Georgia"/>
                <a:ea typeface="Georgia"/>
                <a:cs typeface="Georgia"/>
                <a:sym typeface="Georgia"/>
              </a:rPr>
              <a:t>Os dados do acelerômetro, giroscópio e magnetômetro são usados ​​para calcular o vetor de apontamento da cabeça e da cintura. Para isso, utiliza-se o conhecido filtro de Kalman, conforme proposto por ( </a:t>
            </a:r>
            <a:r>
              <a:rPr lang="pt-BR" sz="1350">
                <a:solidFill>
                  <a:schemeClr val="hlink"/>
                </a:solidFill>
                <a:highlight>
                  <a:srgbClr val="FFFFFF"/>
                </a:highlight>
                <a:uFill>
                  <a:noFill/>
                </a:uFill>
                <a:latin typeface="Georgia"/>
                <a:ea typeface="Georgia"/>
                <a:cs typeface="Georgia"/>
                <a:sym typeface="Georgia"/>
                <a:hlinkClick r:id="rId8"/>
              </a:rPr>
              <a:t>30</a:t>
            </a:r>
            <a:r>
              <a:rPr lang="pt-BR" sz="1350">
                <a:solidFill>
                  <a:srgbClr val="3E3D40"/>
                </a:solidFill>
                <a:highlight>
                  <a:srgbClr val="FFFFFF"/>
                </a:highlight>
                <a:latin typeface="Georgia"/>
                <a:ea typeface="Georgia"/>
                <a:cs typeface="Georgia"/>
                <a:sym typeface="Georgia"/>
              </a:rPr>
              <a:t> ). Assim, os dados </a:t>
            </a:r>
            <a:r>
              <a:rPr lang="pt-BR" sz="1500">
                <a:solidFill>
                  <a:srgbClr val="3E3D40"/>
                </a:solidFill>
                <a:highlight>
                  <a:srgbClr val="FFFFFF"/>
                </a:highlight>
                <a:latin typeface="Georgia"/>
                <a:ea typeface="Georgia"/>
                <a:cs typeface="Georgia"/>
                <a:sym typeface="Georgia"/>
              </a:rPr>
              <a:t>a</a:t>
            </a:r>
            <a:r>
              <a:rPr lang="pt-BR" sz="1050">
                <a:solidFill>
                  <a:srgbClr val="3E3D40"/>
                </a:solidFill>
                <a:highlight>
                  <a:srgbClr val="FFFFFF"/>
                </a:highlight>
                <a:latin typeface="Georgia"/>
                <a:ea typeface="Georgia"/>
                <a:cs typeface="Georgia"/>
                <a:sym typeface="Georgia"/>
              </a:rPr>
              <a:t>{p}d</a:t>
            </a:r>
            <a:r>
              <a:rPr lang="pt-BR" sz="1500">
                <a:solidFill>
                  <a:srgbClr val="3E3D40"/>
                </a:solidFill>
                <a:highlight>
                  <a:srgbClr val="FFFFFF"/>
                </a:highlight>
                <a:latin typeface="Georgia"/>
                <a:ea typeface="Georgia"/>
                <a:cs typeface="Georgia"/>
                <a:sym typeface="Georgia"/>
              </a:rPr>
              <a:t>(t)</a:t>
            </a:r>
            <a:r>
              <a:rPr lang="pt-BR" sz="1350">
                <a:solidFill>
                  <a:srgbClr val="3E3D40"/>
                </a:solidFill>
                <a:highlight>
                  <a:srgbClr val="FFFFFF"/>
                </a:highlight>
                <a:latin typeface="Georgia"/>
                <a:ea typeface="Georgia"/>
                <a:cs typeface="Georgia"/>
                <a:sym typeface="Georgia"/>
              </a:rPr>
              <a:t>ad{p}(t), </a:t>
            </a:r>
            <a:r>
              <a:rPr lang="pt-BR" sz="1500">
                <a:solidFill>
                  <a:srgbClr val="3E3D40"/>
                </a:solidFill>
                <a:highlight>
                  <a:srgbClr val="FFFFFF"/>
                </a:highlight>
                <a:latin typeface="Georgia"/>
                <a:ea typeface="Georgia"/>
                <a:cs typeface="Georgia"/>
                <a:sym typeface="Georgia"/>
              </a:rPr>
              <a:t>g</a:t>
            </a:r>
            <a:r>
              <a:rPr lang="pt-BR" sz="1050">
                <a:solidFill>
                  <a:srgbClr val="3E3D40"/>
                </a:solidFill>
                <a:highlight>
                  <a:srgbClr val="FFFFFF"/>
                </a:highlight>
                <a:latin typeface="Georgia"/>
                <a:ea typeface="Georgia"/>
                <a:cs typeface="Georgia"/>
                <a:sym typeface="Georgia"/>
              </a:rPr>
              <a:t>{p}d</a:t>
            </a:r>
            <a:r>
              <a:rPr lang="pt-BR" sz="1500">
                <a:solidFill>
                  <a:srgbClr val="3E3D40"/>
                </a:solidFill>
                <a:highlight>
                  <a:srgbClr val="FFFFFF"/>
                </a:highlight>
                <a:latin typeface="Georgia"/>
                <a:ea typeface="Georgia"/>
                <a:cs typeface="Georgia"/>
                <a:sym typeface="Georgia"/>
              </a:rPr>
              <a:t>(t)</a:t>
            </a:r>
            <a:r>
              <a:rPr lang="pt-BR" sz="1350">
                <a:solidFill>
                  <a:srgbClr val="3E3D40"/>
                </a:solidFill>
                <a:highlight>
                  <a:srgbClr val="FFFFFF"/>
                </a:highlight>
                <a:latin typeface="Georgia"/>
                <a:ea typeface="Georgia"/>
                <a:cs typeface="Georgia"/>
                <a:sym typeface="Georgia"/>
              </a:rPr>
              <a:t> e </a:t>
            </a:r>
            <a:r>
              <a:rPr lang="pt-BR" sz="1500">
                <a:solidFill>
                  <a:srgbClr val="3E3D40"/>
                </a:solidFill>
                <a:highlight>
                  <a:srgbClr val="FFFFFF"/>
                </a:highlight>
                <a:latin typeface="Georgia"/>
                <a:ea typeface="Georgia"/>
                <a:cs typeface="Georgia"/>
                <a:sym typeface="Georgia"/>
              </a:rPr>
              <a:t>m </a:t>
            </a:r>
            <a:r>
              <a:rPr lang="pt-BR" sz="1050">
                <a:solidFill>
                  <a:srgbClr val="3E3D40"/>
                </a:solidFill>
                <a:highlight>
                  <a:srgbClr val="FFFFFF"/>
                </a:highlight>
                <a:latin typeface="Georgia"/>
                <a:ea typeface="Georgia"/>
                <a:cs typeface="Georgia"/>
                <a:sym typeface="Georgia"/>
              </a:rPr>
              <a:t>{ p } d </a:t>
            </a:r>
            <a:r>
              <a:rPr lang="pt-BR" sz="1500">
                <a:solidFill>
                  <a:srgbClr val="3E3D40"/>
                </a:solidFill>
                <a:highlight>
                  <a:srgbClr val="FFFFFF"/>
                </a:highlight>
                <a:latin typeface="Georgia"/>
                <a:ea typeface="Georgia"/>
                <a:cs typeface="Georgia"/>
                <a:sym typeface="Georgia"/>
              </a:rPr>
              <a:t>( t ) </a:t>
            </a:r>
            <a:r>
              <a:rPr lang="pt-BR" sz="1350">
                <a:solidFill>
                  <a:srgbClr val="3E3D40"/>
                </a:solidFill>
                <a:highlight>
                  <a:srgbClr val="FFFFFF"/>
                </a:highlight>
                <a:latin typeface="Georgia"/>
                <a:ea typeface="Georgia"/>
                <a:cs typeface="Georgia"/>
                <a:sym typeface="Georgia"/>
              </a:rPr>
              <a:t>md{p}(t) são </a:t>
            </a:r>
            <a:r>
              <a:rPr i="1" lang="pt-BR" sz="1350">
                <a:solidFill>
                  <a:srgbClr val="3E3D40"/>
                </a:solidFill>
                <a:highlight>
                  <a:srgbClr val="FFFFFF"/>
                </a:highlight>
                <a:latin typeface="Georgia"/>
                <a:ea typeface="Georgia"/>
                <a:cs typeface="Georgia"/>
                <a:sym typeface="Georgia"/>
              </a:rPr>
              <a:t>traduzidos</a:t>
            </a:r>
            <a:r>
              <a:rPr lang="pt-BR" sz="1350">
                <a:solidFill>
                  <a:srgbClr val="3E3D40"/>
                </a:solidFill>
                <a:highlight>
                  <a:srgbClr val="FFFFFF"/>
                </a:highlight>
                <a:latin typeface="Georgia"/>
                <a:ea typeface="Georgia"/>
                <a:cs typeface="Georgia"/>
                <a:sym typeface="Georgia"/>
              </a:rPr>
              <a:t> para ângulos de Euler nos planos de yaw ( </a:t>
            </a:r>
            <a:r>
              <a:rPr i="1" lang="pt-BR" sz="1350">
                <a:solidFill>
                  <a:srgbClr val="3E3D40"/>
                </a:solidFill>
                <a:highlight>
                  <a:srgbClr val="FFFFFF"/>
                </a:highlight>
                <a:latin typeface="Georgia"/>
                <a:ea typeface="Georgia"/>
                <a:cs typeface="Georgia"/>
                <a:sym typeface="Georgia"/>
              </a:rPr>
              <a:t>yaw </a:t>
            </a:r>
            <a:r>
              <a:rPr lang="pt-BR" sz="1000">
                <a:solidFill>
                  <a:srgbClr val="3E3D40"/>
                </a:solidFill>
                <a:highlight>
                  <a:srgbClr val="FFFFFF"/>
                </a:highlight>
                <a:latin typeface="Georgia"/>
                <a:ea typeface="Georgia"/>
                <a:cs typeface="Georgia"/>
                <a:sym typeface="Georgia"/>
              </a:rPr>
              <a:t>{ </a:t>
            </a:r>
            <a:r>
              <a:rPr i="1" lang="pt-BR" sz="1000">
                <a:solidFill>
                  <a:srgbClr val="3E3D40"/>
                </a:solidFill>
                <a:highlight>
                  <a:srgbClr val="FFFFFF"/>
                </a:highlight>
                <a:latin typeface="Georgia"/>
                <a:ea typeface="Georgia"/>
                <a:cs typeface="Georgia"/>
                <a:sym typeface="Georgia"/>
              </a:rPr>
              <a:t>p</a:t>
            </a:r>
            <a:r>
              <a:rPr lang="pt-BR" sz="1000">
                <a:solidFill>
                  <a:srgbClr val="3E3D40"/>
                </a:solidFill>
                <a:highlight>
                  <a:srgbClr val="FFFFFF"/>
                </a:highlight>
                <a:latin typeface="Georgia"/>
                <a:ea typeface="Georgia"/>
                <a:cs typeface="Georgia"/>
                <a:sym typeface="Georgia"/>
              </a:rPr>
              <a:t> }</a:t>
            </a:r>
            <a:r>
              <a:rPr lang="pt-BR" sz="1350">
                <a:solidFill>
                  <a:srgbClr val="3E3D40"/>
                </a:solidFill>
                <a:highlight>
                  <a:srgbClr val="FFFFFF"/>
                </a:highlight>
                <a:latin typeface="Georgia"/>
                <a:ea typeface="Georgia"/>
                <a:cs typeface="Georgia"/>
                <a:sym typeface="Georgia"/>
              </a:rPr>
              <a:t> ( </a:t>
            </a:r>
            <a:r>
              <a:rPr i="1" lang="pt-BR" sz="1350">
                <a:solidFill>
                  <a:srgbClr val="3E3D40"/>
                </a:solidFill>
                <a:highlight>
                  <a:srgbClr val="FFFFFF"/>
                </a:highlight>
                <a:latin typeface="Georgia"/>
                <a:ea typeface="Georgia"/>
                <a:cs typeface="Georgia"/>
                <a:sym typeface="Georgia"/>
              </a:rPr>
              <a:t>t</a:t>
            </a:r>
            <a:r>
              <a:rPr lang="pt-BR" sz="1350">
                <a:solidFill>
                  <a:srgbClr val="3E3D40"/>
                </a:solidFill>
                <a:highlight>
                  <a:srgbClr val="FFFFFF"/>
                </a:highlight>
                <a:latin typeface="Georgia"/>
                <a:ea typeface="Georgia"/>
                <a:cs typeface="Georgia"/>
                <a:sym typeface="Georgia"/>
              </a:rPr>
              <a:t> )), pitch ( </a:t>
            </a:r>
            <a:r>
              <a:rPr i="1" lang="pt-BR" sz="1350">
                <a:solidFill>
                  <a:srgbClr val="3E3D40"/>
                </a:solidFill>
                <a:highlight>
                  <a:srgbClr val="FFFFFF"/>
                </a:highlight>
                <a:latin typeface="Georgia"/>
                <a:ea typeface="Georgia"/>
                <a:cs typeface="Georgia"/>
                <a:sym typeface="Georgia"/>
              </a:rPr>
              <a:t>pitch </a:t>
            </a:r>
            <a:r>
              <a:rPr lang="pt-BR" sz="1000">
                <a:solidFill>
                  <a:srgbClr val="3E3D40"/>
                </a:solidFill>
                <a:highlight>
                  <a:srgbClr val="FFFFFF"/>
                </a:highlight>
                <a:latin typeface="Georgia"/>
                <a:ea typeface="Georgia"/>
                <a:cs typeface="Georgia"/>
                <a:sym typeface="Georgia"/>
              </a:rPr>
              <a:t>{ </a:t>
            </a:r>
            <a:r>
              <a:rPr i="1" lang="pt-BR" sz="1000">
                <a:solidFill>
                  <a:srgbClr val="3E3D40"/>
                </a:solidFill>
                <a:highlight>
                  <a:srgbClr val="FFFFFF"/>
                </a:highlight>
                <a:latin typeface="Georgia"/>
                <a:ea typeface="Georgia"/>
                <a:cs typeface="Georgia"/>
                <a:sym typeface="Georgia"/>
              </a:rPr>
              <a:t>p</a:t>
            </a:r>
            <a:r>
              <a:rPr lang="pt-BR" sz="1000">
                <a:solidFill>
                  <a:srgbClr val="3E3D40"/>
                </a:solidFill>
                <a:highlight>
                  <a:srgbClr val="FFFFFF"/>
                </a:highlight>
                <a:latin typeface="Georgia"/>
                <a:ea typeface="Georgia"/>
                <a:cs typeface="Georgia"/>
                <a:sym typeface="Georgia"/>
              </a:rPr>
              <a:t> }</a:t>
            </a:r>
            <a:r>
              <a:rPr lang="pt-BR" sz="1350">
                <a:solidFill>
                  <a:srgbClr val="3E3D40"/>
                </a:solidFill>
                <a:highlight>
                  <a:srgbClr val="FFFFFF"/>
                </a:highlight>
                <a:latin typeface="Georgia"/>
                <a:ea typeface="Georgia"/>
                <a:cs typeface="Georgia"/>
                <a:sym typeface="Georgia"/>
              </a:rPr>
              <a:t> ( </a:t>
            </a:r>
            <a:r>
              <a:rPr i="1" lang="pt-BR" sz="1350">
                <a:solidFill>
                  <a:srgbClr val="3E3D40"/>
                </a:solidFill>
                <a:highlight>
                  <a:srgbClr val="FFFFFF"/>
                </a:highlight>
                <a:latin typeface="Georgia"/>
                <a:ea typeface="Georgia"/>
                <a:cs typeface="Georgia"/>
                <a:sym typeface="Georgia"/>
              </a:rPr>
              <a:t>t</a:t>
            </a:r>
            <a:r>
              <a:rPr lang="pt-BR" sz="1350">
                <a:solidFill>
                  <a:srgbClr val="3E3D40"/>
                </a:solidFill>
                <a:highlight>
                  <a:srgbClr val="FFFFFF"/>
                </a:highlight>
                <a:latin typeface="Georgia"/>
                <a:ea typeface="Georgia"/>
                <a:cs typeface="Georgia"/>
                <a:sym typeface="Georgia"/>
              </a:rPr>
              <a:t> )) e roll ( </a:t>
            </a:r>
            <a:r>
              <a:rPr i="1" lang="pt-BR" sz="1350">
                <a:solidFill>
                  <a:srgbClr val="3E3D40"/>
                </a:solidFill>
                <a:highlight>
                  <a:srgbClr val="FFFFFF"/>
                </a:highlight>
                <a:latin typeface="Georgia"/>
                <a:ea typeface="Georgia"/>
                <a:cs typeface="Georgia"/>
                <a:sym typeface="Georgia"/>
              </a:rPr>
              <a:t>roll </a:t>
            </a:r>
            <a:r>
              <a:rPr lang="pt-BR" sz="1000">
                <a:solidFill>
                  <a:srgbClr val="3E3D40"/>
                </a:solidFill>
                <a:highlight>
                  <a:srgbClr val="FFFFFF"/>
                </a:highlight>
                <a:latin typeface="Georgia"/>
                <a:ea typeface="Georgia"/>
                <a:cs typeface="Georgia"/>
                <a:sym typeface="Georgia"/>
              </a:rPr>
              <a:t>{ </a:t>
            </a:r>
            <a:r>
              <a:rPr i="1" lang="pt-BR" sz="1000">
                <a:solidFill>
                  <a:srgbClr val="3E3D40"/>
                </a:solidFill>
                <a:highlight>
                  <a:srgbClr val="FFFFFF"/>
                </a:highlight>
                <a:latin typeface="Georgia"/>
                <a:ea typeface="Georgia"/>
                <a:cs typeface="Georgia"/>
                <a:sym typeface="Georgia"/>
              </a:rPr>
              <a:t>p</a:t>
            </a:r>
            <a:r>
              <a:rPr lang="pt-BR" sz="1000">
                <a:solidFill>
                  <a:srgbClr val="3E3D40"/>
                </a:solidFill>
                <a:highlight>
                  <a:srgbClr val="FFFFFF"/>
                </a:highlight>
                <a:latin typeface="Georgia"/>
                <a:ea typeface="Georgia"/>
                <a:cs typeface="Georgia"/>
                <a:sym typeface="Georgia"/>
              </a:rPr>
              <a:t> }</a:t>
            </a:r>
            <a:r>
              <a:rPr lang="pt-BR" sz="1350">
                <a:solidFill>
                  <a:srgbClr val="3E3D40"/>
                </a:solidFill>
                <a:highlight>
                  <a:srgbClr val="FFFFFF"/>
                </a:highlight>
                <a:latin typeface="Georgia"/>
                <a:ea typeface="Georgia"/>
                <a:cs typeface="Georgia"/>
                <a:sym typeface="Georgia"/>
              </a:rPr>
              <a:t> ( </a:t>
            </a:r>
            <a:r>
              <a:rPr i="1" lang="pt-BR" sz="1350">
                <a:solidFill>
                  <a:srgbClr val="3E3D40"/>
                </a:solidFill>
                <a:highlight>
                  <a:srgbClr val="FFFFFF"/>
                </a:highlight>
                <a:latin typeface="Georgia"/>
                <a:ea typeface="Georgia"/>
                <a:cs typeface="Georgia"/>
                <a:sym typeface="Georgia"/>
              </a:rPr>
              <a:t>t</a:t>
            </a:r>
            <a:r>
              <a:rPr lang="pt-BR" sz="1350">
                <a:solidFill>
                  <a:srgbClr val="3E3D40"/>
                </a:solidFill>
                <a:highlight>
                  <a:srgbClr val="FFFFFF"/>
                </a:highlight>
                <a:latin typeface="Georgia"/>
                <a:ea typeface="Georgia"/>
                <a:cs typeface="Georgia"/>
                <a:sym typeface="Georgia"/>
              </a:rPr>
              <a:t> )). Os ângulos de Euler são usados ​​como entrada para o cálculo de um amplo conjunto de métricas, conforme descrito nas seções a seguir.</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pt-BR" sz="1500">
                <a:solidFill>
                  <a:schemeClr val="dk1"/>
                </a:solidFill>
              </a:rPr>
              <a:t>aplicou-se a função de eliminação de “círculo completo” para corrigir a descontinuidade que aparece nos dados dos ângulos de Euler ao ultrapassar 360º.</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pt-BR" sz="1350">
                <a:solidFill>
                  <a:srgbClr val="3E3D40"/>
                </a:solidFill>
                <a:highlight>
                  <a:srgbClr val="FFFFFF"/>
                </a:highlight>
                <a:latin typeface="Georgia"/>
                <a:ea typeface="Georgia"/>
                <a:cs typeface="Georgia"/>
                <a:sym typeface="Georgia"/>
              </a:rPr>
              <a:t>Depois disso, um filtro passa-baixa de segunda ordem é aplicado, com </a:t>
            </a:r>
            <a:r>
              <a:rPr i="1" lang="pt-BR" sz="1350">
                <a:solidFill>
                  <a:srgbClr val="3E3D40"/>
                </a:solidFill>
                <a:highlight>
                  <a:srgbClr val="FFFFFF"/>
                </a:highlight>
                <a:latin typeface="Georgia"/>
                <a:ea typeface="Georgia"/>
                <a:cs typeface="Georgia"/>
                <a:sym typeface="Georgia"/>
              </a:rPr>
              <a:t>f </a:t>
            </a:r>
            <a:r>
              <a:rPr i="1" lang="pt-BR" sz="1000">
                <a:solidFill>
                  <a:srgbClr val="3E3D40"/>
                </a:solidFill>
                <a:highlight>
                  <a:srgbClr val="FFFFFF"/>
                </a:highlight>
                <a:latin typeface="Georgia"/>
                <a:ea typeface="Georgia"/>
                <a:cs typeface="Georgia"/>
                <a:sym typeface="Georgia"/>
              </a:rPr>
              <a:t>c</a:t>
            </a:r>
            <a:r>
              <a:rPr lang="pt-BR" sz="1350">
                <a:solidFill>
                  <a:srgbClr val="3E3D40"/>
                </a:solidFill>
                <a:highlight>
                  <a:srgbClr val="FFFFFF"/>
                </a:highlight>
                <a:latin typeface="Georgia"/>
                <a:ea typeface="Georgia"/>
                <a:cs typeface="Georgia"/>
                <a:sym typeface="Georgia"/>
              </a:rPr>
              <a:t> = 50 </a:t>
            </a:r>
            <a:r>
              <a:rPr i="1" lang="pt-BR" sz="1350">
                <a:solidFill>
                  <a:srgbClr val="3E3D40"/>
                </a:solidFill>
                <a:highlight>
                  <a:srgbClr val="FFFFFF"/>
                </a:highlight>
                <a:latin typeface="Georgia"/>
                <a:ea typeface="Georgia"/>
                <a:cs typeface="Georgia"/>
                <a:sym typeface="Georgia"/>
              </a:rPr>
              <a:t>Hz</a:t>
            </a:r>
            <a:r>
              <a:rPr lang="pt-BR" sz="1350">
                <a:solidFill>
                  <a:srgbClr val="3E3D40"/>
                </a:solidFill>
                <a:highlight>
                  <a:srgbClr val="FFFFFF"/>
                </a:highlight>
                <a:latin typeface="Georgia"/>
                <a:ea typeface="Georgia"/>
                <a:cs typeface="Georgia"/>
                <a:sym typeface="Georgia"/>
              </a:rPr>
              <a:t> e os extremos locais da série de dados são calculados.</a:t>
            </a:r>
            <a:endParaRPr sz="1350">
              <a:solidFill>
                <a:srgbClr val="3E3D4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E3D4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E3D4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E3D40"/>
              </a:solidFill>
              <a:highlight>
                <a:srgbClr val="FFFFFF"/>
              </a:highlight>
              <a:latin typeface="Georgia"/>
              <a:ea typeface="Georgia"/>
              <a:cs typeface="Georgia"/>
              <a:sym typeface="Georgia"/>
            </a:endParaRPr>
          </a:p>
          <a:p>
            <a:pPr indent="0" lvl="0" marL="0" rtl="0" algn="l">
              <a:lnSpc>
                <a:spcPct val="155555"/>
              </a:lnSpc>
              <a:spcBef>
                <a:spcPts val="0"/>
              </a:spcBef>
              <a:spcAft>
                <a:spcPts val="0"/>
              </a:spcAft>
              <a:buNone/>
            </a:pPr>
            <a:r>
              <a:rPr lang="pt-BR" sz="1350">
                <a:solidFill>
                  <a:srgbClr val="3E3D40"/>
                </a:solidFill>
                <a:highlight>
                  <a:srgbClr val="FFFFFF"/>
                </a:highlight>
                <a:latin typeface="Georgia"/>
                <a:ea typeface="Georgia"/>
                <a:cs typeface="Georgia"/>
                <a:sym typeface="Georgia"/>
              </a:rPr>
              <a:t>O movimento da cabeça é um termo que inclui velocidade; amplitude de movimento em planos de guinada, inclinação e rotação; e número de repetições de um determinado padrão. Para calcular essas métricas, o Algoritmo 1 foi empregado.</a:t>
            </a:r>
            <a:endParaRPr sz="1350">
              <a:solidFill>
                <a:srgbClr val="3E3D40"/>
              </a:solidFill>
              <a:highlight>
                <a:srgbClr val="FFFFFF"/>
              </a:highlight>
              <a:latin typeface="Georgia"/>
              <a:ea typeface="Georgia"/>
              <a:cs typeface="Georgia"/>
              <a:sym typeface="Georgia"/>
            </a:endParaRPr>
          </a:p>
          <a:p>
            <a:pPr indent="0" lvl="0" marL="0" rtl="0" algn="l">
              <a:lnSpc>
                <a:spcPct val="155555"/>
              </a:lnSpc>
              <a:spcBef>
                <a:spcPts val="800"/>
              </a:spcBef>
              <a:spcAft>
                <a:spcPts val="0"/>
              </a:spcAft>
              <a:buNone/>
            </a:pPr>
            <a:r>
              <a:rPr lang="pt-BR" sz="1350">
                <a:solidFill>
                  <a:srgbClr val="3E3D40"/>
                </a:solidFill>
                <a:highlight>
                  <a:srgbClr val="FFFFFF"/>
                </a:highlight>
                <a:latin typeface="Georgia"/>
                <a:ea typeface="Georgia"/>
                <a:cs typeface="Georgia"/>
                <a:sym typeface="Georgia"/>
              </a:rPr>
              <a:t>O algoritmo 1 coleta dados dos dispositivos de detecção a cada </a:t>
            </a:r>
            <a:r>
              <a:rPr i="1" lang="pt-BR" sz="1350">
                <a:solidFill>
                  <a:srgbClr val="3E3D40"/>
                </a:solidFill>
                <a:highlight>
                  <a:srgbClr val="FFFFFF"/>
                </a:highlight>
                <a:latin typeface="Georgia"/>
                <a:ea typeface="Georgia"/>
                <a:cs typeface="Georgia"/>
                <a:sym typeface="Georgia"/>
              </a:rPr>
              <a:t>intervalo de tempo em</a:t>
            </a:r>
            <a:r>
              <a:rPr lang="pt-BR" sz="1350">
                <a:solidFill>
                  <a:srgbClr val="3E3D40"/>
                </a:solidFill>
                <a:highlight>
                  <a:srgbClr val="FFFFFF"/>
                </a:highlight>
                <a:latin typeface="Georgia"/>
                <a:ea typeface="Georgia"/>
                <a:cs typeface="Georgia"/>
                <a:sym typeface="Georgia"/>
              </a:rPr>
              <a:t> milissegundos. Para este lote, aplica-se a função de eliminação de “círculo completo”, que visa corrigir a descontinuidade que aparece nos dados dos ângulos de Euler ao ultrapassar 360 °. Depois disso, um filtro passa-baixa de segunda ordem é aplicado, com </a:t>
            </a:r>
            <a:r>
              <a:rPr i="1" lang="pt-BR" sz="1350">
                <a:solidFill>
                  <a:srgbClr val="3E3D40"/>
                </a:solidFill>
                <a:highlight>
                  <a:srgbClr val="FFFFFF"/>
                </a:highlight>
                <a:latin typeface="Georgia"/>
                <a:ea typeface="Georgia"/>
                <a:cs typeface="Georgia"/>
                <a:sym typeface="Georgia"/>
              </a:rPr>
              <a:t>f </a:t>
            </a:r>
            <a:r>
              <a:rPr i="1" lang="pt-BR" sz="1000">
                <a:solidFill>
                  <a:srgbClr val="3E3D40"/>
                </a:solidFill>
                <a:highlight>
                  <a:srgbClr val="FFFFFF"/>
                </a:highlight>
                <a:latin typeface="Georgia"/>
                <a:ea typeface="Georgia"/>
                <a:cs typeface="Georgia"/>
                <a:sym typeface="Georgia"/>
              </a:rPr>
              <a:t>c</a:t>
            </a:r>
            <a:r>
              <a:rPr lang="pt-BR" sz="1350">
                <a:solidFill>
                  <a:srgbClr val="3E3D40"/>
                </a:solidFill>
                <a:highlight>
                  <a:srgbClr val="FFFFFF"/>
                </a:highlight>
                <a:latin typeface="Georgia"/>
                <a:ea typeface="Georgia"/>
                <a:cs typeface="Georgia"/>
                <a:sym typeface="Georgia"/>
              </a:rPr>
              <a:t> = 50 </a:t>
            </a:r>
            <a:r>
              <a:rPr i="1" lang="pt-BR" sz="1350">
                <a:solidFill>
                  <a:srgbClr val="3E3D40"/>
                </a:solidFill>
                <a:highlight>
                  <a:srgbClr val="FFFFFF"/>
                </a:highlight>
                <a:latin typeface="Georgia"/>
                <a:ea typeface="Georgia"/>
                <a:cs typeface="Georgia"/>
                <a:sym typeface="Georgia"/>
              </a:rPr>
              <a:t>Hz</a:t>
            </a:r>
            <a:r>
              <a:rPr lang="pt-BR" sz="1350">
                <a:solidFill>
                  <a:srgbClr val="3E3D40"/>
                </a:solidFill>
                <a:highlight>
                  <a:srgbClr val="FFFFFF"/>
                </a:highlight>
                <a:latin typeface="Georgia"/>
                <a:ea typeface="Georgia"/>
                <a:cs typeface="Georgia"/>
                <a:sym typeface="Georgia"/>
              </a:rPr>
              <a:t> e os extremos locais da série de dados são calculados. Em seguida, uma função de pareamento de distância mínima é aplicada para estimar os pares mín – máx dos dados. Finalmente, para cada par mín-máx, as métricas relativas (velocidade, faixa) são calculadas.</a:t>
            </a:r>
            <a:endParaRPr sz="1350">
              <a:solidFill>
                <a:srgbClr val="3E3D40"/>
              </a:solidFill>
              <a:highlight>
                <a:srgbClr val="FFFFFF"/>
              </a:highlight>
              <a:latin typeface="Georgia"/>
              <a:ea typeface="Georgia"/>
              <a:cs typeface="Georgia"/>
              <a:sym typeface="Georgia"/>
            </a:endParaRPr>
          </a:p>
          <a:p>
            <a:pPr indent="0" lvl="0" marL="0" rtl="0" algn="l">
              <a:spcBef>
                <a:spcPts val="800"/>
              </a:spcBef>
              <a:spcAft>
                <a:spcPts val="0"/>
              </a:spcAft>
              <a:buClr>
                <a:schemeClr val="dk1"/>
              </a:buClr>
              <a:buSzPts val="1100"/>
              <a:buFont typeface="Arial"/>
              <a:buNone/>
            </a:pPr>
            <a:r>
              <a:t/>
            </a:r>
            <a:endParaRPr sz="1350">
              <a:solidFill>
                <a:srgbClr val="3E3D40"/>
              </a:solidFill>
              <a:highlight>
                <a:srgbClr val="FFFFFF"/>
              </a:highlight>
              <a:latin typeface="Georgia"/>
              <a:ea typeface="Georgia"/>
              <a:cs typeface="Georgia"/>
              <a:sym typeface="Georgia"/>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e02da8d01_3_2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e02da8d01_3_2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ee02da8d01_3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ee02da8d01_3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pt-BR" sz="1350">
                <a:solidFill>
                  <a:srgbClr val="3E3D40"/>
                </a:solidFill>
                <a:highlight>
                  <a:srgbClr val="FFFFFF"/>
                </a:highlight>
                <a:latin typeface="Georgia"/>
                <a:ea typeface="Georgia"/>
                <a:cs typeface="Georgia"/>
                <a:sym typeface="Georgia"/>
              </a:rPr>
              <a:t>O comando while faz com que um conjunto de instruções seja</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pt-BR" sz="1350">
                <a:solidFill>
                  <a:srgbClr val="3E3D40"/>
                </a:solidFill>
                <a:highlight>
                  <a:srgbClr val="FFFFFF"/>
                </a:highlight>
                <a:latin typeface="Georgia"/>
                <a:ea typeface="Georgia"/>
                <a:cs typeface="Georgia"/>
                <a:sym typeface="Georgia"/>
              </a:rPr>
              <a:t>executado enquanto uma condição for atendida (True).</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b="1" lang="pt-BR" sz="1050">
                <a:solidFill>
                  <a:srgbClr val="202122"/>
                </a:solidFill>
                <a:highlight>
                  <a:srgbClr val="FFFFFF"/>
                </a:highlight>
              </a:rPr>
              <a:t>For each</a:t>
            </a:r>
            <a:r>
              <a:rPr lang="pt-BR" sz="1050">
                <a:solidFill>
                  <a:srgbClr val="202122"/>
                </a:solidFill>
                <a:highlight>
                  <a:srgbClr val="FFFFFF"/>
                </a:highlight>
              </a:rPr>
              <a:t> (ou </a:t>
            </a:r>
            <a:r>
              <a:rPr b="1" lang="pt-BR" sz="1050">
                <a:solidFill>
                  <a:srgbClr val="202122"/>
                </a:solidFill>
                <a:highlight>
                  <a:srgbClr val="FFFFFF"/>
                </a:highlight>
              </a:rPr>
              <a:t>foreach</a:t>
            </a:r>
            <a:r>
              <a:rPr lang="pt-BR" sz="1050">
                <a:solidFill>
                  <a:srgbClr val="202122"/>
                </a:solidFill>
                <a:highlight>
                  <a:srgbClr val="FFFFFF"/>
                </a:highlight>
              </a:rPr>
              <a:t>), em português </a:t>
            </a:r>
            <a:r>
              <a:rPr b="1" lang="pt-BR" sz="1050">
                <a:solidFill>
                  <a:srgbClr val="202122"/>
                </a:solidFill>
                <a:highlight>
                  <a:srgbClr val="FFFFFF"/>
                </a:highlight>
              </a:rPr>
              <a:t>para cada</a:t>
            </a:r>
            <a:r>
              <a:rPr lang="pt-BR" sz="1050">
                <a:solidFill>
                  <a:srgbClr val="202122"/>
                </a:solidFill>
                <a:highlight>
                  <a:srgbClr val="FFFFFF"/>
                </a:highlight>
              </a:rPr>
              <a:t>, é uma expressão idiomática de </a:t>
            </a:r>
            <a:r>
              <a:rPr lang="pt-BR" sz="1050">
                <a:solidFill>
                  <a:srgbClr val="0645AD"/>
                </a:solidFill>
                <a:highlight>
                  <a:srgbClr val="FFFFFF"/>
                </a:highlight>
                <a:uFill>
                  <a:noFill/>
                </a:uFill>
                <a:hlinkClick r:id="rId2">
                  <a:extLst>
                    <a:ext uri="{A12FA001-AC4F-418D-AE19-62706E023703}">
                      <ahyp:hlinkClr val="tx"/>
                    </a:ext>
                  </a:extLst>
                </a:hlinkClick>
              </a:rPr>
              <a:t>linguagem de computador</a:t>
            </a:r>
            <a:r>
              <a:rPr lang="pt-BR" sz="1050">
                <a:solidFill>
                  <a:srgbClr val="202122"/>
                </a:solidFill>
                <a:highlight>
                  <a:srgbClr val="FFFFFF"/>
                </a:highlight>
              </a:rPr>
              <a:t> para travessia de itens em um </a:t>
            </a:r>
            <a:r>
              <a:rPr lang="pt-BR" sz="1050">
                <a:solidFill>
                  <a:srgbClr val="0645AD"/>
                </a:solidFill>
                <a:highlight>
                  <a:srgbClr val="FFFFFF"/>
                </a:highlight>
                <a:uFill>
                  <a:noFill/>
                </a:uFill>
                <a:hlinkClick r:id="rId3">
                  <a:extLst>
                    <a:ext uri="{A12FA001-AC4F-418D-AE19-62706E023703}">
                      <ahyp:hlinkClr val="tx"/>
                    </a:ext>
                  </a:extLst>
                </a:hlinkClick>
              </a:rPr>
              <a:t>coleção</a:t>
            </a:r>
            <a:r>
              <a:rPr lang="pt-BR" sz="1050">
                <a:solidFill>
                  <a:srgbClr val="202122"/>
                </a:solidFill>
                <a:highlight>
                  <a:srgbClr val="FFFFFF"/>
                </a:highlight>
              </a:rPr>
              <a:t>. Foreach geralmente é usada em lugar de uma </a:t>
            </a:r>
            <a:r>
              <a:rPr lang="pt-BR" sz="1050">
                <a:solidFill>
                  <a:srgbClr val="DD3333"/>
                </a:solidFill>
                <a:highlight>
                  <a:srgbClr val="FFFFFF"/>
                </a:highlight>
                <a:uFill>
                  <a:noFill/>
                </a:uFill>
                <a:hlinkClick r:id="rId4">
                  <a:extLst>
                    <a:ext uri="{A12FA001-AC4F-418D-AE19-62706E023703}">
                      <ahyp:hlinkClr val="tx"/>
                    </a:ext>
                  </a:extLst>
                </a:hlinkClick>
              </a:rPr>
              <a:t>declaração</a:t>
            </a:r>
            <a:r>
              <a:rPr lang="pt-BR" sz="1050">
                <a:solidFill>
                  <a:srgbClr val="202122"/>
                </a:solidFill>
                <a:highlight>
                  <a:srgbClr val="FFFFFF"/>
                </a:highlight>
              </a:rPr>
              <a:t> </a:t>
            </a:r>
            <a:r>
              <a:rPr lang="pt-BR" sz="1050">
                <a:solidFill>
                  <a:srgbClr val="DD3333"/>
                </a:solidFill>
                <a:highlight>
                  <a:srgbClr val="FFFFFF"/>
                </a:highlight>
                <a:uFill>
                  <a:noFill/>
                </a:uFill>
                <a:hlinkClick r:id="rId5">
                  <a:extLst>
                    <a:ext uri="{A12FA001-AC4F-418D-AE19-62706E023703}">
                      <ahyp:hlinkClr val="tx"/>
                    </a:ext>
                  </a:extLst>
                </a:hlinkClick>
              </a:rPr>
              <a:t>for</a:t>
            </a:r>
            <a:r>
              <a:rPr lang="pt-BR" sz="1050">
                <a:solidFill>
                  <a:srgbClr val="202122"/>
                </a:solidFill>
                <a:highlight>
                  <a:srgbClr val="FFFFFF"/>
                </a:highlight>
              </a:rPr>
              <a:t> padrão. Ao contrário de outras construções de loop for, no entanto, loops foreach geralmente mantêm um contador não explícito: eles basicamente dizem "faça isso para tudo dentro deste conjunto (set)", em vez de "faça isto </a:t>
            </a:r>
            <a:r>
              <a:rPr i="1" lang="pt-BR" sz="1050">
                <a:solidFill>
                  <a:srgbClr val="202122"/>
                </a:solidFill>
                <a:highlight>
                  <a:srgbClr val="FFFFFF"/>
                </a:highlight>
              </a:rPr>
              <a:t>x</a:t>
            </a:r>
            <a:r>
              <a:rPr lang="pt-BR" sz="1050">
                <a:solidFill>
                  <a:srgbClr val="202122"/>
                </a:solidFill>
                <a:highlight>
                  <a:srgbClr val="FFFFFF"/>
                </a:highlight>
              </a:rPr>
              <a:t> vezes". Isso evita possíveis </a:t>
            </a:r>
            <a:r>
              <a:rPr lang="pt-BR" sz="1050">
                <a:solidFill>
                  <a:srgbClr val="DD3333"/>
                </a:solidFill>
                <a:highlight>
                  <a:srgbClr val="FFFFFF"/>
                </a:highlight>
                <a:uFill>
                  <a:noFill/>
                </a:uFill>
                <a:hlinkClick r:id="rId6">
                  <a:extLst>
                    <a:ext uri="{A12FA001-AC4F-418D-AE19-62706E023703}">
                      <ahyp:hlinkClr val="tx"/>
                    </a:ext>
                  </a:extLst>
                </a:hlinkClick>
              </a:rPr>
              <a:t>erros off-by-one</a:t>
            </a:r>
            <a:r>
              <a:rPr lang="pt-BR" sz="1050">
                <a:solidFill>
                  <a:srgbClr val="202122"/>
                </a:solidFill>
                <a:highlight>
                  <a:srgbClr val="FFFFFF"/>
                </a:highlight>
              </a:rPr>
              <a:t> e torna o código mais fácil de ler. Em linguagens orientadas a objetos um </a:t>
            </a:r>
            <a:r>
              <a:rPr lang="pt-BR" sz="1050">
                <a:solidFill>
                  <a:srgbClr val="0645AD"/>
                </a:solidFill>
                <a:highlight>
                  <a:srgbClr val="FFFFFF"/>
                </a:highlight>
                <a:uFill>
                  <a:noFill/>
                </a:uFill>
                <a:hlinkClick r:id="rId7">
                  <a:extLst>
                    <a:ext uri="{A12FA001-AC4F-418D-AE19-62706E023703}">
                      <ahyp:hlinkClr val="tx"/>
                    </a:ext>
                  </a:extLst>
                </a:hlinkClick>
              </a:rPr>
              <a:t>iterador</a:t>
            </a:r>
            <a:r>
              <a:rPr lang="pt-BR" sz="1050">
                <a:solidFill>
                  <a:srgbClr val="202122"/>
                </a:solidFill>
                <a:highlight>
                  <a:srgbClr val="FFFFFF"/>
                </a:highlight>
              </a:rPr>
              <a:t>, mesmo que implícito, é frequentemente utilizado como meio de travessia.</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Clr>
                <a:schemeClr val="dk1"/>
              </a:buClr>
              <a:buSzPts val="1100"/>
              <a:buFont typeface="Arial"/>
              <a:buNone/>
            </a:pPr>
            <a:r>
              <a:rPr lang="pt-BR" sz="1350">
                <a:solidFill>
                  <a:srgbClr val="3E3D40"/>
                </a:solidFill>
                <a:highlight>
                  <a:srgbClr val="FFFFFF"/>
                </a:highlight>
                <a:latin typeface="Georgia"/>
                <a:ea typeface="Georgia"/>
                <a:cs typeface="Georgia"/>
                <a:sym typeface="Georgia"/>
              </a:rPr>
              <a:t>Quando o resultado passa a ser falso a execução é interrompida,</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pt-BR" sz="1350">
                <a:solidFill>
                  <a:srgbClr val="3E3D40"/>
                </a:solidFill>
                <a:highlight>
                  <a:srgbClr val="FFFFFF"/>
                </a:highlight>
                <a:latin typeface="Georgia"/>
                <a:ea typeface="Georgia"/>
                <a:cs typeface="Georgia"/>
                <a:sym typeface="Georgia"/>
              </a:rPr>
              <a:t>saindo do loop, e passa para o próximo bloco.</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t/>
            </a:r>
            <a:endParaRPr sz="1350">
              <a:solidFill>
                <a:srgbClr val="3E3D40"/>
              </a:solidFill>
              <a:highlight>
                <a:srgbClr val="FFFFFF"/>
              </a:highlight>
              <a:latin typeface="Georgia"/>
              <a:ea typeface="Georgia"/>
              <a:cs typeface="Georgia"/>
              <a:sym typeface="Georgia"/>
            </a:endParaRPr>
          </a:p>
          <a:p>
            <a:pPr indent="0" lvl="0" marL="0" rtl="0" algn="l">
              <a:lnSpc>
                <a:spcPct val="115000"/>
              </a:lnSpc>
              <a:spcBef>
                <a:spcPts val="0"/>
              </a:spcBef>
              <a:spcAft>
                <a:spcPts val="0"/>
              </a:spcAft>
              <a:buNone/>
            </a:pPr>
            <a:r>
              <a:rPr lang="pt-BR" sz="1350">
                <a:solidFill>
                  <a:srgbClr val="3E3D40"/>
                </a:solidFill>
                <a:highlight>
                  <a:srgbClr val="FFFFFF"/>
                </a:highlight>
                <a:latin typeface="Georgia"/>
                <a:ea typeface="Georgia"/>
                <a:cs typeface="Georgia"/>
                <a:sym typeface="Georgia"/>
              </a:rPr>
              <a:t>Os dados do acelerômetro, giroscópio e magnetômetro são usados ​​para calcular o vetor de apontamento da cabeça e da cintura. Para isso, utiliza-se o conhecido filtro de Kalman, conforme proposto por ( </a:t>
            </a:r>
            <a:r>
              <a:rPr lang="pt-BR" sz="1350">
                <a:solidFill>
                  <a:schemeClr val="hlink"/>
                </a:solidFill>
                <a:highlight>
                  <a:srgbClr val="FFFFFF"/>
                </a:highlight>
                <a:uFill>
                  <a:noFill/>
                </a:uFill>
                <a:latin typeface="Georgia"/>
                <a:ea typeface="Georgia"/>
                <a:cs typeface="Georgia"/>
                <a:sym typeface="Georgia"/>
                <a:hlinkClick r:id="rId8"/>
              </a:rPr>
              <a:t>30</a:t>
            </a:r>
            <a:r>
              <a:rPr lang="pt-BR" sz="1350">
                <a:solidFill>
                  <a:srgbClr val="3E3D40"/>
                </a:solidFill>
                <a:highlight>
                  <a:srgbClr val="FFFFFF"/>
                </a:highlight>
                <a:latin typeface="Georgia"/>
                <a:ea typeface="Georgia"/>
                <a:cs typeface="Georgia"/>
                <a:sym typeface="Georgia"/>
              </a:rPr>
              <a:t> ). Assim, os dados </a:t>
            </a:r>
            <a:r>
              <a:rPr lang="pt-BR" sz="1500">
                <a:solidFill>
                  <a:srgbClr val="3E3D40"/>
                </a:solidFill>
                <a:highlight>
                  <a:srgbClr val="FFFFFF"/>
                </a:highlight>
                <a:latin typeface="Georgia"/>
                <a:ea typeface="Georgia"/>
                <a:cs typeface="Georgia"/>
                <a:sym typeface="Georgia"/>
              </a:rPr>
              <a:t>a</a:t>
            </a:r>
            <a:r>
              <a:rPr lang="pt-BR" sz="1050">
                <a:solidFill>
                  <a:srgbClr val="3E3D40"/>
                </a:solidFill>
                <a:highlight>
                  <a:srgbClr val="FFFFFF"/>
                </a:highlight>
                <a:latin typeface="Georgia"/>
                <a:ea typeface="Georgia"/>
                <a:cs typeface="Georgia"/>
                <a:sym typeface="Georgia"/>
              </a:rPr>
              <a:t>{p}d</a:t>
            </a:r>
            <a:r>
              <a:rPr lang="pt-BR" sz="1500">
                <a:solidFill>
                  <a:srgbClr val="3E3D40"/>
                </a:solidFill>
                <a:highlight>
                  <a:srgbClr val="FFFFFF"/>
                </a:highlight>
                <a:latin typeface="Georgia"/>
                <a:ea typeface="Georgia"/>
                <a:cs typeface="Georgia"/>
                <a:sym typeface="Georgia"/>
              </a:rPr>
              <a:t>(t)</a:t>
            </a:r>
            <a:r>
              <a:rPr lang="pt-BR" sz="1350">
                <a:solidFill>
                  <a:srgbClr val="3E3D40"/>
                </a:solidFill>
                <a:highlight>
                  <a:srgbClr val="FFFFFF"/>
                </a:highlight>
                <a:latin typeface="Georgia"/>
                <a:ea typeface="Georgia"/>
                <a:cs typeface="Georgia"/>
                <a:sym typeface="Georgia"/>
              </a:rPr>
              <a:t>ad{p}(t), </a:t>
            </a:r>
            <a:r>
              <a:rPr lang="pt-BR" sz="1500">
                <a:solidFill>
                  <a:srgbClr val="3E3D40"/>
                </a:solidFill>
                <a:highlight>
                  <a:srgbClr val="FFFFFF"/>
                </a:highlight>
                <a:latin typeface="Georgia"/>
                <a:ea typeface="Georgia"/>
                <a:cs typeface="Georgia"/>
                <a:sym typeface="Georgia"/>
              </a:rPr>
              <a:t>g</a:t>
            </a:r>
            <a:r>
              <a:rPr lang="pt-BR" sz="1050">
                <a:solidFill>
                  <a:srgbClr val="3E3D40"/>
                </a:solidFill>
                <a:highlight>
                  <a:srgbClr val="FFFFFF"/>
                </a:highlight>
                <a:latin typeface="Georgia"/>
                <a:ea typeface="Georgia"/>
                <a:cs typeface="Georgia"/>
                <a:sym typeface="Georgia"/>
              </a:rPr>
              <a:t>{p}d</a:t>
            </a:r>
            <a:r>
              <a:rPr lang="pt-BR" sz="1500">
                <a:solidFill>
                  <a:srgbClr val="3E3D40"/>
                </a:solidFill>
                <a:highlight>
                  <a:srgbClr val="FFFFFF"/>
                </a:highlight>
                <a:latin typeface="Georgia"/>
                <a:ea typeface="Georgia"/>
                <a:cs typeface="Georgia"/>
                <a:sym typeface="Georgia"/>
              </a:rPr>
              <a:t>(t)</a:t>
            </a:r>
            <a:r>
              <a:rPr lang="pt-BR" sz="1350">
                <a:solidFill>
                  <a:srgbClr val="3E3D40"/>
                </a:solidFill>
                <a:highlight>
                  <a:srgbClr val="FFFFFF"/>
                </a:highlight>
                <a:latin typeface="Georgia"/>
                <a:ea typeface="Georgia"/>
                <a:cs typeface="Georgia"/>
                <a:sym typeface="Georgia"/>
              </a:rPr>
              <a:t> e </a:t>
            </a:r>
            <a:r>
              <a:rPr lang="pt-BR" sz="1500">
                <a:solidFill>
                  <a:srgbClr val="3E3D40"/>
                </a:solidFill>
                <a:highlight>
                  <a:srgbClr val="FFFFFF"/>
                </a:highlight>
                <a:latin typeface="Georgia"/>
                <a:ea typeface="Georgia"/>
                <a:cs typeface="Georgia"/>
                <a:sym typeface="Georgia"/>
              </a:rPr>
              <a:t>m </a:t>
            </a:r>
            <a:r>
              <a:rPr lang="pt-BR" sz="1050">
                <a:solidFill>
                  <a:srgbClr val="3E3D40"/>
                </a:solidFill>
                <a:highlight>
                  <a:srgbClr val="FFFFFF"/>
                </a:highlight>
                <a:latin typeface="Georgia"/>
                <a:ea typeface="Georgia"/>
                <a:cs typeface="Georgia"/>
                <a:sym typeface="Georgia"/>
              </a:rPr>
              <a:t>{ p } d </a:t>
            </a:r>
            <a:r>
              <a:rPr lang="pt-BR" sz="1500">
                <a:solidFill>
                  <a:srgbClr val="3E3D40"/>
                </a:solidFill>
                <a:highlight>
                  <a:srgbClr val="FFFFFF"/>
                </a:highlight>
                <a:latin typeface="Georgia"/>
                <a:ea typeface="Georgia"/>
                <a:cs typeface="Georgia"/>
                <a:sym typeface="Georgia"/>
              </a:rPr>
              <a:t>( t ) </a:t>
            </a:r>
            <a:r>
              <a:rPr lang="pt-BR" sz="1350">
                <a:solidFill>
                  <a:srgbClr val="3E3D40"/>
                </a:solidFill>
                <a:highlight>
                  <a:srgbClr val="FFFFFF"/>
                </a:highlight>
                <a:latin typeface="Georgia"/>
                <a:ea typeface="Georgia"/>
                <a:cs typeface="Georgia"/>
                <a:sym typeface="Georgia"/>
              </a:rPr>
              <a:t>md{p}(t) são </a:t>
            </a:r>
            <a:r>
              <a:rPr i="1" lang="pt-BR" sz="1350">
                <a:solidFill>
                  <a:srgbClr val="3E3D40"/>
                </a:solidFill>
                <a:highlight>
                  <a:srgbClr val="FFFFFF"/>
                </a:highlight>
                <a:latin typeface="Georgia"/>
                <a:ea typeface="Georgia"/>
                <a:cs typeface="Georgia"/>
                <a:sym typeface="Georgia"/>
              </a:rPr>
              <a:t>traduzidos</a:t>
            </a:r>
            <a:r>
              <a:rPr lang="pt-BR" sz="1350">
                <a:solidFill>
                  <a:srgbClr val="3E3D40"/>
                </a:solidFill>
                <a:highlight>
                  <a:srgbClr val="FFFFFF"/>
                </a:highlight>
                <a:latin typeface="Georgia"/>
                <a:ea typeface="Georgia"/>
                <a:cs typeface="Georgia"/>
                <a:sym typeface="Georgia"/>
              </a:rPr>
              <a:t> para ângulos de Euler nos planos de yaw ( </a:t>
            </a:r>
            <a:r>
              <a:rPr i="1" lang="pt-BR" sz="1350">
                <a:solidFill>
                  <a:srgbClr val="3E3D40"/>
                </a:solidFill>
                <a:highlight>
                  <a:srgbClr val="FFFFFF"/>
                </a:highlight>
                <a:latin typeface="Georgia"/>
                <a:ea typeface="Georgia"/>
                <a:cs typeface="Georgia"/>
                <a:sym typeface="Georgia"/>
              </a:rPr>
              <a:t>yaw </a:t>
            </a:r>
            <a:r>
              <a:rPr lang="pt-BR" sz="1000">
                <a:solidFill>
                  <a:srgbClr val="3E3D40"/>
                </a:solidFill>
                <a:highlight>
                  <a:srgbClr val="FFFFFF"/>
                </a:highlight>
                <a:latin typeface="Georgia"/>
                <a:ea typeface="Georgia"/>
                <a:cs typeface="Georgia"/>
                <a:sym typeface="Georgia"/>
              </a:rPr>
              <a:t>{ </a:t>
            </a:r>
            <a:r>
              <a:rPr i="1" lang="pt-BR" sz="1000">
                <a:solidFill>
                  <a:srgbClr val="3E3D40"/>
                </a:solidFill>
                <a:highlight>
                  <a:srgbClr val="FFFFFF"/>
                </a:highlight>
                <a:latin typeface="Georgia"/>
                <a:ea typeface="Georgia"/>
                <a:cs typeface="Georgia"/>
                <a:sym typeface="Georgia"/>
              </a:rPr>
              <a:t>p</a:t>
            </a:r>
            <a:r>
              <a:rPr lang="pt-BR" sz="1000">
                <a:solidFill>
                  <a:srgbClr val="3E3D40"/>
                </a:solidFill>
                <a:highlight>
                  <a:srgbClr val="FFFFFF"/>
                </a:highlight>
                <a:latin typeface="Georgia"/>
                <a:ea typeface="Georgia"/>
                <a:cs typeface="Georgia"/>
                <a:sym typeface="Georgia"/>
              </a:rPr>
              <a:t> }</a:t>
            </a:r>
            <a:r>
              <a:rPr lang="pt-BR" sz="1350">
                <a:solidFill>
                  <a:srgbClr val="3E3D40"/>
                </a:solidFill>
                <a:highlight>
                  <a:srgbClr val="FFFFFF"/>
                </a:highlight>
                <a:latin typeface="Georgia"/>
                <a:ea typeface="Georgia"/>
                <a:cs typeface="Georgia"/>
                <a:sym typeface="Georgia"/>
              </a:rPr>
              <a:t> ( </a:t>
            </a:r>
            <a:r>
              <a:rPr i="1" lang="pt-BR" sz="1350">
                <a:solidFill>
                  <a:srgbClr val="3E3D40"/>
                </a:solidFill>
                <a:highlight>
                  <a:srgbClr val="FFFFFF"/>
                </a:highlight>
                <a:latin typeface="Georgia"/>
                <a:ea typeface="Georgia"/>
                <a:cs typeface="Georgia"/>
                <a:sym typeface="Georgia"/>
              </a:rPr>
              <a:t>t</a:t>
            </a:r>
            <a:r>
              <a:rPr lang="pt-BR" sz="1350">
                <a:solidFill>
                  <a:srgbClr val="3E3D40"/>
                </a:solidFill>
                <a:highlight>
                  <a:srgbClr val="FFFFFF"/>
                </a:highlight>
                <a:latin typeface="Georgia"/>
                <a:ea typeface="Georgia"/>
                <a:cs typeface="Georgia"/>
                <a:sym typeface="Georgia"/>
              </a:rPr>
              <a:t> )), pitch ( </a:t>
            </a:r>
            <a:r>
              <a:rPr i="1" lang="pt-BR" sz="1350">
                <a:solidFill>
                  <a:srgbClr val="3E3D40"/>
                </a:solidFill>
                <a:highlight>
                  <a:srgbClr val="FFFFFF"/>
                </a:highlight>
                <a:latin typeface="Georgia"/>
                <a:ea typeface="Georgia"/>
                <a:cs typeface="Georgia"/>
                <a:sym typeface="Georgia"/>
              </a:rPr>
              <a:t>pitch </a:t>
            </a:r>
            <a:r>
              <a:rPr lang="pt-BR" sz="1000">
                <a:solidFill>
                  <a:srgbClr val="3E3D40"/>
                </a:solidFill>
                <a:highlight>
                  <a:srgbClr val="FFFFFF"/>
                </a:highlight>
                <a:latin typeface="Georgia"/>
                <a:ea typeface="Georgia"/>
                <a:cs typeface="Georgia"/>
                <a:sym typeface="Georgia"/>
              </a:rPr>
              <a:t>{ </a:t>
            </a:r>
            <a:r>
              <a:rPr i="1" lang="pt-BR" sz="1000">
                <a:solidFill>
                  <a:srgbClr val="3E3D40"/>
                </a:solidFill>
                <a:highlight>
                  <a:srgbClr val="FFFFFF"/>
                </a:highlight>
                <a:latin typeface="Georgia"/>
                <a:ea typeface="Georgia"/>
                <a:cs typeface="Georgia"/>
                <a:sym typeface="Georgia"/>
              </a:rPr>
              <a:t>p</a:t>
            </a:r>
            <a:r>
              <a:rPr lang="pt-BR" sz="1000">
                <a:solidFill>
                  <a:srgbClr val="3E3D40"/>
                </a:solidFill>
                <a:highlight>
                  <a:srgbClr val="FFFFFF"/>
                </a:highlight>
                <a:latin typeface="Georgia"/>
                <a:ea typeface="Georgia"/>
                <a:cs typeface="Georgia"/>
                <a:sym typeface="Georgia"/>
              </a:rPr>
              <a:t> }</a:t>
            </a:r>
            <a:r>
              <a:rPr lang="pt-BR" sz="1350">
                <a:solidFill>
                  <a:srgbClr val="3E3D40"/>
                </a:solidFill>
                <a:highlight>
                  <a:srgbClr val="FFFFFF"/>
                </a:highlight>
                <a:latin typeface="Georgia"/>
                <a:ea typeface="Georgia"/>
                <a:cs typeface="Georgia"/>
                <a:sym typeface="Georgia"/>
              </a:rPr>
              <a:t> ( </a:t>
            </a:r>
            <a:r>
              <a:rPr i="1" lang="pt-BR" sz="1350">
                <a:solidFill>
                  <a:srgbClr val="3E3D40"/>
                </a:solidFill>
                <a:highlight>
                  <a:srgbClr val="FFFFFF"/>
                </a:highlight>
                <a:latin typeface="Georgia"/>
                <a:ea typeface="Georgia"/>
                <a:cs typeface="Georgia"/>
                <a:sym typeface="Georgia"/>
              </a:rPr>
              <a:t>t</a:t>
            </a:r>
            <a:r>
              <a:rPr lang="pt-BR" sz="1350">
                <a:solidFill>
                  <a:srgbClr val="3E3D40"/>
                </a:solidFill>
                <a:highlight>
                  <a:srgbClr val="FFFFFF"/>
                </a:highlight>
                <a:latin typeface="Georgia"/>
                <a:ea typeface="Georgia"/>
                <a:cs typeface="Georgia"/>
                <a:sym typeface="Georgia"/>
              </a:rPr>
              <a:t> )) e roll ( </a:t>
            </a:r>
            <a:r>
              <a:rPr i="1" lang="pt-BR" sz="1350">
                <a:solidFill>
                  <a:srgbClr val="3E3D40"/>
                </a:solidFill>
                <a:highlight>
                  <a:srgbClr val="FFFFFF"/>
                </a:highlight>
                <a:latin typeface="Georgia"/>
                <a:ea typeface="Georgia"/>
                <a:cs typeface="Georgia"/>
                <a:sym typeface="Georgia"/>
              </a:rPr>
              <a:t>roll </a:t>
            </a:r>
            <a:r>
              <a:rPr lang="pt-BR" sz="1000">
                <a:solidFill>
                  <a:srgbClr val="3E3D40"/>
                </a:solidFill>
                <a:highlight>
                  <a:srgbClr val="FFFFFF"/>
                </a:highlight>
                <a:latin typeface="Georgia"/>
                <a:ea typeface="Georgia"/>
                <a:cs typeface="Georgia"/>
                <a:sym typeface="Georgia"/>
              </a:rPr>
              <a:t>{ </a:t>
            </a:r>
            <a:r>
              <a:rPr i="1" lang="pt-BR" sz="1000">
                <a:solidFill>
                  <a:srgbClr val="3E3D40"/>
                </a:solidFill>
                <a:highlight>
                  <a:srgbClr val="FFFFFF"/>
                </a:highlight>
                <a:latin typeface="Georgia"/>
                <a:ea typeface="Georgia"/>
                <a:cs typeface="Georgia"/>
                <a:sym typeface="Georgia"/>
              </a:rPr>
              <a:t>p</a:t>
            </a:r>
            <a:r>
              <a:rPr lang="pt-BR" sz="1000">
                <a:solidFill>
                  <a:srgbClr val="3E3D40"/>
                </a:solidFill>
                <a:highlight>
                  <a:srgbClr val="FFFFFF"/>
                </a:highlight>
                <a:latin typeface="Georgia"/>
                <a:ea typeface="Georgia"/>
                <a:cs typeface="Georgia"/>
                <a:sym typeface="Georgia"/>
              </a:rPr>
              <a:t> }</a:t>
            </a:r>
            <a:r>
              <a:rPr lang="pt-BR" sz="1350">
                <a:solidFill>
                  <a:srgbClr val="3E3D40"/>
                </a:solidFill>
                <a:highlight>
                  <a:srgbClr val="FFFFFF"/>
                </a:highlight>
                <a:latin typeface="Georgia"/>
                <a:ea typeface="Georgia"/>
                <a:cs typeface="Georgia"/>
                <a:sym typeface="Georgia"/>
              </a:rPr>
              <a:t> ( </a:t>
            </a:r>
            <a:r>
              <a:rPr i="1" lang="pt-BR" sz="1350">
                <a:solidFill>
                  <a:srgbClr val="3E3D40"/>
                </a:solidFill>
                <a:highlight>
                  <a:srgbClr val="FFFFFF"/>
                </a:highlight>
                <a:latin typeface="Georgia"/>
                <a:ea typeface="Georgia"/>
                <a:cs typeface="Georgia"/>
                <a:sym typeface="Georgia"/>
              </a:rPr>
              <a:t>t</a:t>
            </a:r>
            <a:r>
              <a:rPr lang="pt-BR" sz="1350">
                <a:solidFill>
                  <a:srgbClr val="3E3D40"/>
                </a:solidFill>
                <a:highlight>
                  <a:srgbClr val="FFFFFF"/>
                </a:highlight>
                <a:latin typeface="Georgia"/>
                <a:ea typeface="Georgia"/>
                <a:cs typeface="Georgia"/>
                <a:sym typeface="Georgia"/>
              </a:rPr>
              <a:t> )). Os ângulos de Euler são usados ​​como entrada para o cálculo de um amplo conjunto de métricas, conforme descrito nas seções a seguir.</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pt-BR" sz="1500">
                <a:solidFill>
                  <a:schemeClr val="dk1"/>
                </a:solidFill>
              </a:rPr>
              <a:t>aplicou-se a função de eliminação de “círculo completo” para corrigir a descontinuidade que aparece nos dados dos ângulos de Euler ao ultrapassar 360º.</a:t>
            </a:r>
            <a:endParaRPr sz="1500">
              <a:solidFill>
                <a:schemeClr val="dk1"/>
              </a:solidFill>
            </a:endParaRPr>
          </a:p>
          <a:p>
            <a:pPr indent="0" lvl="0" marL="0" rtl="0" algn="l">
              <a:spcBef>
                <a:spcPts val="0"/>
              </a:spcBef>
              <a:spcAft>
                <a:spcPts val="0"/>
              </a:spcAft>
              <a:buNone/>
            </a:pPr>
            <a:r>
              <a:t/>
            </a:r>
            <a:endParaRPr sz="1500">
              <a:solidFill>
                <a:schemeClr val="dk1"/>
              </a:solidFill>
            </a:endParaRPr>
          </a:p>
          <a:p>
            <a:pPr indent="0" lvl="0" marL="0" rtl="0" algn="l">
              <a:spcBef>
                <a:spcPts val="0"/>
              </a:spcBef>
              <a:spcAft>
                <a:spcPts val="0"/>
              </a:spcAft>
              <a:buNone/>
            </a:pPr>
            <a:r>
              <a:rPr lang="pt-BR" sz="1350">
                <a:solidFill>
                  <a:srgbClr val="3E3D40"/>
                </a:solidFill>
                <a:highlight>
                  <a:srgbClr val="FFFFFF"/>
                </a:highlight>
                <a:latin typeface="Georgia"/>
                <a:ea typeface="Georgia"/>
                <a:cs typeface="Georgia"/>
                <a:sym typeface="Georgia"/>
              </a:rPr>
              <a:t>Depois disso, um filtro passa-baixa de segunda ordem é aplicado, com </a:t>
            </a:r>
            <a:r>
              <a:rPr i="1" lang="pt-BR" sz="1350">
                <a:solidFill>
                  <a:srgbClr val="3E3D40"/>
                </a:solidFill>
                <a:highlight>
                  <a:srgbClr val="FFFFFF"/>
                </a:highlight>
                <a:latin typeface="Georgia"/>
                <a:ea typeface="Georgia"/>
                <a:cs typeface="Georgia"/>
                <a:sym typeface="Georgia"/>
              </a:rPr>
              <a:t>f </a:t>
            </a:r>
            <a:r>
              <a:rPr i="1" lang="pt-BR" sz="1000">
                <a:solidFill>
                  <a:srgbClr val="3E3D40"/>
                </a:solidFill>
                <a:highlight>
                  <a:srgbClr val="FFFFFF"/>
                </a:highlight>
                <a:latin typeface="Georgia"/>
                <a:ea typeface="Georgia"/>
                <a:cs typeface="Georgia"/>
                <a:sym typeface="Georgia"/>
              </a:rPr>
              <a:t>c</a:t>
            </a:r>
            <a:r>
              <a:rPr lang="pt-BR" sz="1350">
                <a:solidFill>
                  <a:srgbClr val="3E3D40"/>
                </a:solidFill>
                <a:highlight>
                  <a:srgbClr val="FFFFFF"/>
                </a:highlight>
                <a:latin typeface="Georgia"/>
                <a:ea typeface="Georgia"/>
                <a:cs typeface="Georgia"/>
                <a:sym typeface="Georgia"/>
              </a:rPr>
              <a:t> = 50 </a:t>
            </a:r>
            <a:r>
              <a:rPr i="1" lang="pt-BR" sz="1350">
                <a:solidFill>
                  <a:srgbClr val="3E3D40"/>
                </a:solidFill>
                <a:highlight>
                  <a:srgbClr val="FFFFFF"/>
                </a:highlight>
                <a:latin typeface="Georgia"/>
                <a:ea typeface="Georgia"/>
                <a:cs typeface="Georgia"/>
                <a:sym typeface="Georgia"/>
              </a:rPr>
              <a:t>Hz</a:t>
            </a:r>
            <a:r>
              <a:rPr lang="pt-BR" sz="1350">
                <a:solidFill>
                  <a:srgbClr val="3E3D40"/>
                </a:solidFill>
                <a:highlight>
                  <a:srgbClr val="FFFFFF"/>
                </a:highlight>
                <a:latin typeface="Georgia"/>
                <a:ea typeface="Georgia"/>
                <a:cs typeface="Georgia"/>
                <a:sym typeface="Georgia"/>
              </a:rPr>
              <a:t> e os extremos locais da série de dados são calculados.</a:t>
            </a:r>
            <a:endParaRPr sz="1350">
              <a:solidFill>
                <a:srgbClr val="3E3D4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E3D4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E3D40"/>
              </a:solidFill>
              <a:highlight>
                <a:srgbClr val="FFFFFF"/>
              </a:highlight>
              <a:latin typeface="Georgia"/>
              <a:ea typeface="Georgia"/>
              <a:cs typeface="Georgia"/>
              <a:sym typeface="Georgia"/>
            </a:endParaRPr>
          </a:p>
          <a:p>
            <a:pPr indent="0" lvl="0" marL="0" rtl="0" algn="l">
              <a:spcBef>
                <a:spcPts val="0"/>
              </a:spcBef>
              <a:spcAft>
                <a:spcPts val="0"/>
              </a:spcAft>
              <a:buNone/>
            </a:pPr>
            <a:r>
              <a:t/>
            </a:r>
            <a:endParaRPr sz="1350">
              <a:solidFill>
                <a:srgbClr val="3E3D40"/>
              </a:solidFill>
              <a:highlight>
                <a:srgbClr val="FFFFFF"/>
              </a:highlight>
              <a:latin typeface="Georgia"/>
              <a:ea typeface="Georgia"/>
              <a:cs typeface="Georgia"/>
              <a:sym typeface="Georgia"/>
            </a:endParaRPr>
          </a:p>
          <a:p>
            <a:pPr indent="0" lvl="0" marL="0" rtl="0" algn="l">
              <a:lnSpc>
                <a:spcPct val="155555"/>
              </a:lnSpc>
              <a:spcBef>
                <a:spcPts val="0"/>
              </a:spcBef>
              <a:spcAft>
                <a:spcPts val="0"/>
              </a:spcAft>
              <a:buNone/>
            </a:pPr>
            <a:r>
              <a:rPr lang="pt-BR" sz="1350">
                <a:solidFill>
                  <a:srgbClr val="3E3D40"/>
                </a:solidFill>
                <a:highlight>
                  <a:srgbClr val="FFFFFF"/>
                </a:highlight>
                <a:latin typeface="Georgia"/>
                <a:ea typeface="Georgia"/>
                <a:cs typeface="Georgia"/>
                <a:sym typeface="Georgia"/>
              </a:rPr>
              <a:t>O movimento da cabeça é um termo que inclui velocidade; amplitude de movimento em planos de guinada, inclinação e rotação; e número de repetições de um determinado padrão. Para calcular essas métricas, o Algoritmo 1 foi empregado.</a:t>
            </a:r>
            <a:endParaRPr sz="1350">
              <a:solidFill>
                <a:srgbClr val="3E3D40"/>
              </a:solidFill>
              <a:highlight>
                <a:srgbClr val="FFFFFF"/>
              </a:highlight>
              <a:latin typeface="Georgia"/>
              <a:ea typeface="Georgia"/>
              <a:cs typeface="Georgia"/>
              <a:sym typeface="Georgia"/>
            </a:endParaRPr>
          </a:p>
          <a:p>
            <a:pPr indent="0" lvl="0" marL="0" rtl="0" algn="l">
              <a:lnSpc>
                <a:spcPct val="155555"/>
              </a:lnSpc>
              <a:spcBef>
                <a:spcPts val="800"/>
              </a:spcBef>
              <a:spcAft>
                <a:spcPts val="0"/>
              </a:spcAft>
              <a:buNone/>
            </a:pPr>
            <a:r>
              <a:rPr lang="pt-BR" sz="1350">
                <a:solidFill>
                  <a:srgbClr val="3E3D40"/>
                </a:solidFill>
                <a:highlight>
                  <a:srgbClr val="FFFFFF"/>
                </a:highlight>
                <a:latin typeface="Georgia"/>
                <a:ea typeface="Georgia"/>
                <a:cs typeface="Georgia"/>
                <a:sym typeface="Georgia"/>
              </a:rPr>
              <a:t>O algoritmo 1 coleta dados dos dispositivos de detecção a cada </a:t>
            </a:r>
            <a:r>
              <a:rPr i="1" lang="pt-BR" sz="1350">
                <a:solidFill>
                  <a:srgbClr val="3E3D40"/>
                </a:solidFill>
                <a:highlight>
                  <a:srgbClr val="FFFFFF"/>
                </a:highlight>
                <a:latin typeface="Georgia"/>
                <a:ea typeface="Georgia"/>
                <a:cs typeface="Georgia"/>
                <a:sym typeface="Georgia"/>
              </a:rPr>
              <a:t>intervalo de tempo em</a:t>
            </a:r>
            <a:r>
              <a:rPr lang="pt-BR" sz="1350">
                <a:solidFill>
                  <a:srgbClr val="3E3D40"/>
                </a:solidFill>
                <a:highlight>
                  <a:srgbClr val="FFFFFF"/>
                </a:highlight>
                <a:latin typeface="Georgia"/>
                <a:ea typeface="Georgia"/>
                <a:cs typeface="Georgia"/>
                <a:sym typeface="Georgia"/>
              </a:rPr>
              <a:t> milissegundos. Para este lote, aplica-se a função de eliminação de “círculo completo”, que visa corrigir a descontinuidade que aparece nos dados dos ângulos de Euler ao ultrapassar 360 °. Depois disso, um filtro passa-baixa de segunda ordem é aplicado, com </a:t>
            </a:r>
            <a:r>
              <a:rPr i="1" lang="pt-BR" sz="1350">
                <a:solidFill>
                  <a:srgbClr val="3E3D40"/>
                </a:solidFill>
                <a:highlight>
                  <a:srgbClr val="FFFFFF"/>
                </a:highlight>
                <a:latin typeface="Georgia"/>
                <a:ea typeface="Georgia"/>
                <a:cs typeface="Georgia"/>
                <a:sym typeface="Georgia"/>
              </a:rPr>
              <a:t>f </a:t>
            </a:r>
            <a:r>
              <a:rPr i="1" lang="pt-BR" sz="1000">
                <a:solidFill>
                  <a:srgbClr val="3E3D40"/>
                </a:solidFill>
                <a:highlight>
                  <a:srgbClr val="FFFFFF"/>
                </a:highlight>
                <a:latin typeface="Georgia"/>
                <a:ea typeface="Georgia"/>
                <a:cs typeface="Georgia"/>
                <a:sym typeface="Georgia"/>
              </a:rPr>
              <a:t>c</a:t>
            </a:r>
            <a:r>
              <a:rPr lang="pt-BR" sz="1350">
                <a:solidFill>
                  <a:srgbClr val="3E3D40"/>
                </a:solidFill>
                <a:highlight>
                  <a:srgbClr val="FFFFFF"/>
                </a:highlight>
                <a:latin typeface="Georgia"/>
                <a:ea typeface="Georgia"/>
                <a:cs typeface="Georgia"/>
                <a:sym typeface="Georgia"/>
              </a:rPr>
              <a:t> = 50 </a:t>
            </a:r>
            <a:r>
              <a:rPr i="1" lang="pt-BR" sz="1350">
                <a:solidFill>
                  <a:srgbClr val="3E3D40"/>
                </a:solidFill>
                <a:highlight>
                  <a:srgbClr val="FFFFFF"/>
                </a:highlight>
                <a:latin typeface="Georgia"/>
                <a:ea typeface="Georgia"/>
                <a:cs typeface="Georgia"/>
                <a:sym typeface="Georgia"/>
              </a:rPr>
              <a:t>Hz</a:t>
            </a:r>
            <a:r>
              <a:rPr lang="pt-BR" sz="1350">
                <a:solidFill>
                  <a:srgbClr val="3E3D40"/>
                </a:solidFill>
                <a:highlight>
                  <a:srgbClr val="FFFFFF"/>
                </a:highlight>
                <a:latin typeface="Georgia"/>
                <a:ea typeface="Georgia"/>
                <a:cs typeface="Georgia"/>
                <a:sym typeface="Georgia"/>
              </a:rPr>
              <a:t> e os extremos locais da série de dados são calculados. Em seguida, uma função de pareamento de distância mínima é aplicada para estimar os pares mín – máx dos dados. Finalmente, para cada par mín-máx, as métricas relativas (velocidade, faixa) são calculadas.</a:t>
            </a:r>
            <a:endParaRPr sz="1350">
              <a:solidFill>
                <a:srgbClr val="3E3D40"/>
              </a:solidFill>
              <a:highlight>
                <a:srgbClr val="FFFFFF"/>
              </a:highlight>
              <a:latin typeface="Georgia"/>
              <a:ea typeface="Georgia"/>
              <a:cs typeface="Georgia"/>
              <a:sym typeface="Georgia"/>
            </a:endParaRPr>
          </a:p>
          <a:p>
            <a:pPr indent="0" lvl="0" marL="0" rtl="0" algn="l">
              <a:spcBef>
                <a:spcPts val="800"/>
              </a:spcBef>
              <a:spcAft>
                <a:spcPts val="0"/>
              </a:spcAft>
              <a:buClr>
                <a:schemeClr val="dk1"/>
              </a:buClr>
              <a:buSzPts val="1100"/>
              <a:buFont typeface="Arial"/>
              <a:buNone/>
            </a:pPr>
            <a:r>
              <a:t/>
            </a:r>
            <a:endParaRPr sz="1350">
              <a:solidFill>
                <a:srgbClr val="3E3D40"/>
              </a:solidFill>
              <a:highlight>
                <a:srgbClr val="FFFFFF"/>
              </a:highlight>
              <a:latin typeface="Georgia"/>
              <a:ea typeface="Georgia"/>
              <a:cs typeface="Georgia"/>
              <a:sym typeface="Georgia"/>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ee02da8d01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 name="Google Shape;134;gee02da8d01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f236cd21ec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f236cd21e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0.png"/><Relationship Id="rId4"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de Título" type="title">
  <p:cSld name="TITLE">
    <p:spTree>
      <p:nvGrpSpPr>
        <p:cNvPr id="11" name="Shape 11"/>
        <p:cNvGrpSpPr/>
        <p:nvPr/>
      </p:nvGrpSpPr>
      <p:grpSpPr>
        <a:xfrm>
          <a:off x="0" y="0"/>
          <a:ext cx="0" cy="0"/>
          <a:chOff x="0" y="0"/>
          <a:chExt cx="0" cy="0"/>
        </a:xfrm>
      </p:grpSpPr>
      <p:pic>
        <p:nvPicPr>
          <p:cNvPr id="12" name="Google Shape;12;p2"/>
          <p:cNvPicPr preferRelativeResize="0"/>
          <p:nvPr/>
        </p:nvPicPr>
        <p:blipFill rotWithShape="1">
          <a:blip r:embed="rId2">
            <a:alphaModFix/>
          </a:blip>
          <a:srcRect b="0" l="0" r="0" t="0"/>
          <a:stretch/>
        </p:blipFill>
        <p:spPr>
          <a:xfrm>
            <a:off x="1143" y="0"/>
            <a:ext cx="9141714" cy="5143500"/>
          </a:xfrm>
          <a:prstGeom prst="rect">
            <a:avLst/>
          </a:prstGeom>
          <a:noFill/>
          <a:ln>
            <a:noFill/>
          </a:ln>
        </p:spPr>
      </p:pic>
      <p:sp>
        <p:nvSpPr>
          <p:cNvPr id="13" name="Google Shape;13;p2"/>
          <p:cNvSpPr txBox="1"/>
          <p:nvPr>
            <p:ph type="ctrTitle"/>
          </p:nvPr>
        </p:nvSpPr>
        <p:spPr>
          <a:xfrm>
            <a:off x="4520380" y="622738"/>
            <a:ext cx="4306500" cy="1852500"/>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0"/>
              </a:spcBef>
              <a:spcAft>
                <a:spcPts val="0"/>
              </a:spcAft>
              <a:buClr>
                <a:schemeClr val="lt1"/>
              </a:buClr>
              <a:buSzPts val="3800"/>
              <a:buFont typeface="Calibri"/>
              <a:buNone/>
              <a:defRPr b="0" sz="3800">
                <a:solidFill>
                  <a:schemeClr val="lt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 name="Google Shape;14;p2"/>
          <p:cNvSpPr txBox="1"/>
          <p:nvPr>
            <p:ph idx="1" type="subTitle"/>
          </p:nvPr>
        </p:nvSpPr>
        <p:spPr>
          <a:xfrm>
            <a:off x="4520379" y="2609194"/>
            <a:ext cx="4306500" cy="1284900"/>
          </a:xfrm>
          <a:prstGeom prst="rect">
            <a:avLst/>
          </a:prstGeom>
          <a:noFill/>
          <a:ln>
            <a:noFill/>
          </a:ln>
        </p:spPr>
        <p:txBody>
          <a:bodyPr anchorCtr="0" anchor="t" bIns="34275" lIns="68575" spcFirstLastPara="1" rIns="68575" wrap="square" tIns="34275">
            <a:noAutofit/>
          </a:bodyPr>
          <a:lstStyle>
            <a:lvl1pPr lvl="0" algn="ctr">
              <a:lnSpc>
                <a:spcPct val="90000"/>
              </a:lnSpc>
              <a:spcBef>
                <a:spcPts val="800"/>
              </a:spcBef>
              <a:spcAft>
                <a:spcPts val="0"/>
              </a:spcAft>
              <a:buClr>
                <a:schemeClr val="lt1"/>
              </a:buClr>
              <a:buSzPts val="2100"/>
              <a:buNone/>
              <a:defRPr b="0" sz="2100">
                <a:solidFill>
                  <a:schemeClr val="lt1"/>
                </a:solidFill>
                <a:latin typeface="Calibri"/>
                <a:ea typeface="Calibri"/>
                <a:cs typeface="Calibri"/>
                <a:sym typeface="Calibri"/>
              </a:defRPr>
            </a:lvl1pPr>
            <a:lvl2pPr lvl="1" algn="ctr">
              <a:lnSpc>
                <a:spcPct val="90000"/>
              </a:lnSpc>
              <a:spcBef>
                <a:spcPts val="400"/>
              </a:spcBef>
              <a:spcAft>
                <a:spcPts val="0"/>
              </a:spcAft>
              <a:buClr>
                <a:srgbClr val="0C6263"/>
              </a:buClr>
              <a:buSzPts val="1500"/>
              <a:buNone/>
              <a:defRPr sz="1500"/>
            </a:lvl2pPr>
            <a:lvl3pPr lvl="2" algn="ctr">
              <a:lnSpc>
                <a:spcPct val="90000"/>
              </a:lnSpc>
              <a:spcBef>
                <a:spcPts val="400"/>
              </a:spcBef>
              <a:spcAft>
                <a:spcPts val="0"/>
              </a:spcAft>
              <a:buClr>
                <a:srgbClr val="0C6263"/>
              </a:buClr>
              <a:buSzPts val="1400"/>
              <a:buNone/>
              <a:defRPr sz="1400"/>
            </a:lvl3pPr>
            <a:lvl4pPr lvl="3" algn="ctr">
              <a:lnSpc>
                <a:spcPct val="90000"/>
              </a:lnSpc>
              <a:spcBef>
                <a:spcPts val="400"/>
              </a:spcBef>
              <a:spcAft>
                <a:spcPts val="0"/>
              </a:spcAft>
              <a:buClr>
                <a:srgbClr val="0C6263"/>
              </a:buClr>
              <a:buSzPts val="1200"/>
              <a:buNone/>
              <a:defRPr sz="1200"/>
            </a:lvl4pPr>
            <a:lvl5pPr lvl="4" algn="ctr">
              <a:lnSpc>
                <a:spcPct val="90000"/>
              </a:lnSpc>
              <a:spcBef>
                <a:spcPts val="400"/>
              </a:spcBef>
              <a:spcAft>
                <a:spcPts val="0"/>
              </a:spcAft>
              <a:buClr>
                <a:srgbClr val="0C6263"/>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m com Legenda" type="picTx">
  <p:cSld name="PICTURE_WITH_CAPTION_TEXT">
    <p:spTree>
      <p:nvGrpSpPr>
        <p:cNvPr id="62" name="Shape 62"/>
        <p:cNvGrpSpPr/>
        <p:nvPr/>
      </p:nvGrpSpPr>
      <p:grpSpPr>
        <a:xfrm>
          <a:off x="0" y="0"/>
          <a:ext cx="0" cy="0"/>
          <a:chOff x="0" y="0"/>
          <a:chExt cx="0" cy="0"/>
        </a:xfrm>
      </p:grpSpPr>
      <p:sp>
        <p:nvSpPr>
          <p:cNvPr id="63" name="Google Shape;63;p11"/>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0C6263"/>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4" name="Google Shape;64;p11"/>
          <p:cNvSpPr/>
          <p:nvPr>
            <p:ph idx="2" type="pic"/>
          </p:nvPr>
        </p:nvSpPr>
        <p:spPr>
          <a:xfrm>
            <a:off x="3887391" y="740569"/>
            <a:ext cx="4629000" cy="3655200"/>
          </a:xfrm>
          <a:prstGeom prst="rect">
            <a:avLst/>
          </a:prstGeom>
          <a:noFill/>
          <a:ln>
            <a:noFill/>
          </a:ln>
        </p:spPr>
      </p:sp>
      <p:sp>
        <p:nvSpPr>
          <p:cNvPr id="65" name="Google Shape;65;p11"/>
          <p:cNvSpPr txBox="1"/>
          <p:nvPr>
            <p:ph idx="1"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C6263"/>
              </a:buClr>
              <a:buSzPts val="1200"/>
              <a:buNone/>
              <a:defRPr sz="1200"/>
            </a:lvl1pPr>
            <a:lvl2pPr indent="-228600" lvl="1" marL="914400" algn="l">
              <a:lnSpc>
                <a:spcPct val="90000"/>
              </a:lnSpc>
              <a:spcBef>
                <a:spcPts val="400"/>
              </a:spcBef>
              <a:spcAft>
                <a:spcPts val="0"/>
              </a:spcAft>
              <a:buClr>
                <a:srgbClr val="0C6263"/>
              </a:buClr>
              <a:buSzPts val="1100"/>
              <a:buNone/>
              <a:defRPr sz="1100"/>
            </a:lvl2pPr>
            <a:lvl3pPr indent="-228600" lvl="2" marL="1371600" algn="l">
              <a:lnSpc>
                <a:spcPct val="90000"/>
              </a:lnSpc>
              <a:spcBef>
                <a:spcPts val="400"/>
              </a:spcBef>
              <a:spcAft>
                <a:spcPts val="0"/>
              </a:spcAft>
              <a:buClr>
                <a:srgbClr val="0C6263"/>
              </a:buClr>
              <a:buSzPts val="900"/>
              <a:buNone/>
              <a:defRPr sz="900"/>
            </a:lvl3pPr>
            <a:lvl4pPr indent="-228600" lvl="3" marL="1828800" algn="l">
              <a:lnSpc>
                <a:spcPct val="90000"/>
              </a:lnSpc>
              <a:spcBef>
                <a:spcPts val="400"/>
              </a:spcBef>
              <a:spcAft>
                <a:spcPts val="0"/>
              </a:spcAft>
              <a:buClr>
                <a:srgbClr val="0C6263"/>
              </a:buClr>
              <a:buSzPts val="800"/>
              <a:buNone/>
              <a:defRPr sz="800"/>
            </a:lvl4pPr>
            <a:lvl5pPr indent="-228600" lvl="4" marL="2286000" algn="l">
              <a:lnSpc>
                <a:spcPct val="90000"/>
              </a:lnSpc>
              <a:spcBef>
                <a:spcPts val="400"/>
              </a:spcBef>
              <a:spcAft>
                <a:spcPts val="0"/>
              </a:spcAft>
              <a:buClr>
                <a:srgbClr val="0C6263"/>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66" name="Google Shape;66;p11"/>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7" name="Google Shape;67;p11"/>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8" name="Google Shape;68;p11"/>
          <p:cNvSpPr txBox="1"/>
          <p:nvPr>
            <p:ph idx="12" type="sldNum"/>
          </p:nvPr>
        </p:nvSpPr>
        <p:spPr>
          <a:xfrm>
            <a:off x="6457950" y="4767263"/>
            <a:ext cx="22998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apa2">
  <p:cSld name="1_Capa2">
    <p:spTree>
      <p:nvGrpSpPr>
        <p:cNvPr id="69" name="Shape 69"/>
        <p:cNvGrpSpPr/>
        <p:nvPr/>
      </p:nvGrpSpPr>
      <p:grpSpPr>
        <a:xfrm>
          <a:off x="0" y="0"/>
          <a:ext cx="0" cy="0"/>
          <a:chOff x="0" y="0"/>
          <a:chExt cx="0" cy="0"/>
        </a:xfrm>
      </p:grpSpPr>
      <p:sp>
        <p:nvSpPr>
          <p:cNvPr id="70" name="Google Shape;70;p12"/>
          <p:cNvSpPr txBox="1"/>
          <p:nvPr>
            <p:ph type="title"/>
          </p:nvPr>
        </p:nvSpPr>
        <p:spPr>
          <a:xfrm>
            <a:off x="331075" y="204951"/>
            <a:ext cx="8451600" cy="930300"/>
          </a:xfrm>
          <a:prstGeom prst="rect">
            <a:avLst/>
          </a:prstGeom>
          <a:noFill/>
          <a:ln>
            <a:noFill/>
          </a:ln>
        </p:spPr>
        <p:txBody>
          <a:bodyPr anchorCtr="0" anchor="ctr" bIns="91425" lIns="91425" spcFirstLastPara="1" rIns="91425" wrap="square" tIns="91425">
            <a:normAutofit/>
          </a:bodyPr>
          <a:lstStyle>
            <a:lvl1pPr lvl="0" marR="0" rtl="0" algn="ctr">
              <a:lnSpc>
                <a:spcPct val="90000"/>
              </a:lnSpc>
              <a:spcBef>
                <a:spcPts val="0"/>
              </a:spcBef>
              <a:spcAft>
                <a:spcPts val="0"/>
              </a:spcAft>
              <a:buClr>
                <a:srgbClr val="0C6263"/>
              </a:buClr>
              <a:buSzPts val="4000"/>
              <a:buFont typeface="Calibri"/>
              <a:buNone/>
              <a:defRPr b="1" i="0" sz="4000" u="none" cap="none" strike="noStrike">
                <a:solidFill>
                  <a:srgbClr val="0C6263"/>
                </a:solidFill>
                <a:latin typeface="Calibri"/>
                <a:ea typeface="Calibri"/>
                <a:cs typeface="Calibri"/>
                <a:sym typeface="Calibri"/>
              </a:defRPr>
            </a:lvl1pPr>
            <a:lvl2pPr lvl="1" rtl="0">
              <a:spcBef>
                <a:spcPts val="0"/>
              </a:spcBef>
              <a:spcAft>
                <a:spcPts val="0"/>
              </a:spcAft>
              <a:buSzPts val="1350"/>
              <a:buNone/>
              <a:defRPr sz="1350"/>
            </a:lvl2pPr>
            <a:lvl3pPr lvl="2" rtl="0">
              <a:spcBef>
                <a:spcPts val="0"/>
              </a:spcBef>
              <a:spcAft>
                <a:spcPts val="0"/>
              </a:spcAft>
              <a:buSzPts val="1350"/>
              <a:buNone/>
              <a:defRPr sz="1350"/>
            </a:lvl3pPr>
            <a:lvl4pPr lvl="3" rtl="0">
              <a:spcBef>
                <a:spcPts val="0"/>
              </a:spcBef>
              <a:spcAft>
                <a:spcPts val="0"/>
              </a:spcAft>
              <a:buSzPts val="1350"/>
              <a:buNone/>
              <a:defRPr sz="1350"/>
            </a:lvl4pPr>
            <a:lvl5pPr lvl="4" rtl="0">
              <a:spcBef>
                <a:spcPts val="0"/>
              </a:spcBef>
              <a:spcAft>
                <a:spcPts val="0"/>
              </a:spcAft>
              <a:buSzPts val="1350"/>
              <a:buNone/>
              <a:defRPr sz="1350"/>
            </a:lvl5pPr>
            <a:lvl6pPr lvl="5" rtl="0">
              <a:spcBef>
                <a:spcPts val="0"/>
              </a:spcBef>
              <a:spcAft>
                <a:spcPts val="0"/>
              </a:spcAft>
              <a:buSzPts val="1350"/>
              <a:buNone/>
              <a:defRPr sz="1350"/>
            </a:lvl6pPr>
            <a:lvl7pPr lvl="6" rtl="0">
              <a:spcBef>
                <a:spcPts val="0"/>
              </a:spcBef>
              <a:spcAft>
                <a:spcPts val="0"/>
              </a:spcAft>
              <a:buSzPts val="1350"/>
              <a:buNone/>
              <a:defRPr sz="1350"/>
            </a:lvl7pPr>
            <a:lvl8pPr lvl="7" rtl="0">
              <a:spcBef>
                <a:spcPts val="0"/>
              </a:spcBef>
              <a:spcAft>
                <a:spcPts val="0"/>
              </a:spcAft>
              <a:buSzPts val="1350"/>
              <a:buNone/>
              <a:defRPr sz="1350"/>
            </a:lvl8pPr>
            <a:lvl9pPr lvl="8" rtl="0">
              <a:spcBef>
                <a:spcPts val="0"/>
              </a:spcBef>
              <a:spcAft>
                <a:spcPts val="0"/>
              </a:spcAft>
              <a:buSzPts val="1350"/>
              <a:buNone/>
              <a:defRPr sz="1350"/>
            </a:lvl9pPr>
          </a:lstStyle>
          <a:p/>
        </p:txBody>
      </p:sp>
      <p:sp>
        <p:nvSpPr>
          <p:cNvPr id="71" name="Google Shape;71;p12"/>
          <p:cNvSpPr txBox="1"/>
          <p:nvPr>
            <p:ph idx="1" type="subTitle"/>
          </p:nvPr>
        </p:nvSpPr>
        <p:spPr>
          <a:xfrm>
            <a:off x="331074" y="1413227"/>
            <a:ext cx="8451600" cy="1314300"/>
          </a:xfrm>
          <a:prstGeom prst="rect">
            <a:avLst/>
          </a:prstGeom>
          <a:noFill/>
          <a:ln>
            <a:noFill/>
          </a:ln>
        </p:spPr>
        <p:txBody>
          <a:bodyPr anchorCtr="0" anchor="t" bIns="91425" lIns="91425" spcFirstLastPara="1" rIns="91425" wrap="square" tIns="91425">
            <a:normAutofit/>
          </a:bodyPr>
          <a:lstStyle>
            <a:lvl1pPr lvl="0" rtl="0" algn="ctr">
              <a:lnSpc>
                <a:spcPct val="90000"/>
              </a:lnSpc>
              <a:spcBef>
                <a:spcPts val="1000"/>
              </a:spcBef>
              <a:spcAft>
                <a:spcPts val="0"/>
              </a:spcAft>
              <a:buSzPts val="3200"/>
              <a:buNone/>
              <a:defRPr sz="3200">
                <a:solidFill>
                  <a:srgbClr val="075555"/>
                </a:solidFill>
              </a:defRPr>
            </a:lvl1pPr>
            <a:lvl2pPr lvl="1" rtl="0" algn="ctr">
              <a:lnSpc>
                <a:spcPct val="90000"/>
              </a:lnSpc>
              <a:spcBef>
                <a:spcPts val="500"/>
              </a:spcBef>
              <a:spcAft>
                <a:spcPts val="0"/>
              </a:spcAft>
              <a:buSzPts val="2400"/>
              <a:buNone/>
              <a:defRPr>
                <a:solidFill>
                  <a:srgbClr val="888888"/>
                </a:solidFill>
              </a:defRPr>
            </a:lvl2pPr>
            <a:lvl3pPr lvl="2" rtl="0" algn="ctr">
              <a:lnSpc>
                <a:spcPct val="90000"/>
              </a:lnSpc>
              <a:spcBef>
                <a:spcPts val="500"/>
              </a:spcBef>
              <a:spcAft>
                <a:spcPts val="0"/>
              </a:spcAft>
              <a:buSzPts val="2000"/>
              <a:buNone/>
              <a:defRPr>
                <a:solidFill>
                  <a:srgbClr val="888888"/>
                </a:solidFill>
              </a:defRPr>
            </a:lvl3pPr>
            <a:lvl4pPr lvl="3" rtl="0" algn="ctr">
              <a:lnSpc>
                <a:spcPct val="90000"/>
              </a:lnSpc>
              <a:spcBef>
                <a:spcPts val="500"/>
              </a:spcBef>
              <a:spcAft>
                <a:spcPts val="0"/>
              </a:spcAft>
              <a:buSzPts val="1800"/>
              <a:buNone/>
              <a:defRPr>
                <a:solidFill>
                  <a:srgbClr val="888888"/>
                </a:solidFill>
              </a:defRPr>
            </a:lvl4pPr>
            <a:lvl5pPr lvl="4" rtl="0" algn="ctr">
              <a:lnSpc>
                <a:spcPct val="90000"/>
              </a:lnSpc>
              <a:spcBef>
                <a:spcPts val="500"/>
              </a:spcBef>
              <a:spcAft>
                <a:spcPts val="0"/>
              </a:spcAft>
              <a:buSzPts val="1800"/>
              <a:buNone/>
              <a:defRPr>
                <a:solidFill>
                  <a:srgbClr val="888888"/>
                </a:solidFill>
              </a:defRPr>
            </a:lvl5pPr>
            <a:lvl6pPr lvl="5" rtl="0" algn="ctr">
              <a:lnSpc>
                <a:spcPct val="90000"/>
              </a:lnSpc>
              <a:spcBef>
                <a:spcPts val="500"/>
              </a:spcBef>
              <a:spcAft>
                <a:spcPts val="0"/>
              </a:spcAft>
              <a:buSzPts val="1800"/>
              <a:buNone/>
              <a:defRPr>
                <a:solidFill>
                  <a:srgbClr val="888888"/>
                </a:solidFill>
              </a:defRPr>
            </a:lvl6pPr>
            <a:lvl7pPr lvl="6" rtl="0" algn="ctr">
              <a:lnSpc>
                <a:spcPct val="90000"/>
              </a:lnSpc>
              <a:spcBef>
                <a:spcPts val="500"/>
              </a:spcBef>
              <a:spcAft>
                <a:spcPts val="0"/>
              </a:spcAft>
              <a:buSzPts val="1800"/>
              <a:buNone/>
              <a:defRPr>
                <a:solidFill>
                  <a:srgbClr val="888888"/>
                </a:solidFill>
              </a:defRPr>
            </a:lvl7pPr>
            <a:lvl8pPr lvl="7" rtl="0" algn="ctr">
              <a:lnSpc>
                <a:spcPct val="90000"/>
              </a:lnSpc>
              <a:spcBef>
                <a:spcPts val="500"/>
              </a:spcBef>
              <a:spcAft>
                <a:spcPts val="0"/>
              </a:spcAft>
              <a:buSzPts val="1800"/>
              <a:buNone/>
              <a:defRPr>
                <a:solidFill>
                  <a:srgbClr val="888888"/>
                </a:solidFill>
              </a:defRPr>
            </a:lvl8pPr>
            <a:lvl9pPr lvl="8" rtl="0" algn="ctr">
              <a:lnSpc>
                <a:spcPct val="90000"/>
              </a:lnSpc>
              <a:spcBef>
                <a:spcPts val="500"/>
              </a:spcBef>
              <a:spcAft>
                <a:spcPts val="0"/>
              </a:spcAft>
              <a:buSzPts val="1800"/>
              <a:buNone/>
              <a:defRPr>
                <a:solidFill>
                  <a:srgbClr val="888888"/>
                </a:solidFill>
              </a:defRPr>
            </a:lvl9pPr>
          </a:lstStyle>
          <a:p/>
        </p:txBody>
      </p:sp>
      <p:pic>
        <p:nvPicPr>
          <p:cNvPr id="72" name="Google Shape;72;p12"/>
          <p:cNvPicPr preferRelativeResize="0"/>
          <p:nvPr/>
        </p:nvPicPr>
        <p:blipFill rotWithShape="1">
          <a:blip r:embed="rId2">
            <a:alphaModFix/>
          </a:blip>
          <a:srcRect b="0" l="0" r="0" t="0"/>
          <a:stretch/>
        </p:blipFill>
        <p:spPr>
          <a:xfrm>
            <a:off x="4294773" y="4541761"/>
            <a:ext cx="396925" cy="483753"/>
          </a:xfrm>
          <a:prstGeom prst="rect">
            <a:avLst/>
          </a:prstGeom>
          <a:noFill/>
          <a:ln>
            <a:noFill/>
          </a:ln>
        </p:spPr>
      </p:pic>
      <p:pic>
        <p:nvPicPr>
          <p:cNvPr id="73" name="Google Shape;73;p12"/>
          <p:cNvPicPr preferRelativeResize="0"/>
          <p:nvPr/>
        </p:nvPicPr>
        <p:blipFill rotWithShape="1">
          <a:blip r:embed="rId3">
            <a:alphaModFix/>
          </a:blip>
          <a:srcRect b="0" l="23076" r="0" t="0"/>
          <a:stretch/>
        </p:blipFill>
        <p:spPr>
          <a:xfrm>
            <a:off x="4675880" y="4565748"/>
            <a:ext cx="1084212" cy="410703"/>
          </a:xfrm>
          <a:prstGeom prst="rect">
            <a:avLst/>
          </a:prstGeom>
          <a:noFill/>
          <a:ln>
            <a:noFill/>
          </a:ln>
        </p:spPr>
      </p:pic>
      <p:pic>
        <p:nvPicPr>
          <p:cNvPr id="74" name="Google Shape;74;p12"/>
          <p:cNvPicPr preferRelativeResize="0"/>
          <p:nvPr/>
        </p:nvPicPr>
        <p:blipFill rotWithShape="1">
          <a:blip r:embed="rId4">
            <a:alphaModFix/>
          </a:blip>
          <a:srcRect b="-10156" l="0" r="60084" t="0"/>
          <a:stretch/>
        </p:blipFill>
        <p:spPr>
          <a:xfrm>
            <a:off x="1147085" y="4445930"/>
            <a:ext cx="3155506" cy="579583"/>
          </a:xfrm>
          <a:prstGeom prst="rect">
            <a:avLst/>
          </a:prstGeom>
          <a:noFill/>
          <a:ln>
            <a:noFill/>
          </a:ln>
        </p:spPr>
      </p:pic>
      <p:pic>
        <p:nvPicPr>
          <p:cNvPr id="75" name="Google Shape;75;p12"/>
          <p:cNvPicPr preferRelativeResize="0"/>
          <p:nvPr/>
        </p:nvPicPr>
        <p:blipFill rotWithShape="1">
          <a:blip r:embed="rId4">
            <a:alphaModFix/>
          </a:blip>
          <a:srcRect b="-24485" l="70056" r="0" t="-22400"/>
          <a:stretch/>
        </p:blipFill>
        <p:spPr>
          <a:xfrm>
            <a:off x="5935782" y="4377441"/>
            <a:ext cx="1985213" cy="648072"/>
          </a:xfrm>
          <a:prstGeom prst="rect">
            <a:avLst/>
          </a:prstGeom>
          <a:noFill/>
          <a:ln>
            <a:noFill/>
          </a:ln>
        </p:spPr>
      </p:pic>
      <p:sp>
        <p:nvSpPr>
          <p:cNvPr id="76" name="Google Shape;76;p12"/>
          <p:cNvSpPr txBox="1"/>
          <p:nvPr>
            <p:ph idx="12" type="sldNum"/>
          </p:nvPr>
        </p:nvSpPr>
        <p:spPr>
          <a:xfrm>
            <a:off x="8782754" y="4868864"/>
            <a:ext cx="382200" cy="2745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C6263"/>
              </a:buClr>
              <a:buSzPts val="300"/>
              <a:buFont typeface="Calibri"/>
              <a:buNone/>
              <a:defRPr b="1" i="0" sz="1200" u="none" cap="none" strike="noStrike">
                <a:solidFill>
                  <a:srgbClr val="0C6263"/>
                </a:solidFill>
                <a:latin typeface="Calibri"/>
                <a:ea typeface="Calibri"/>
                <a:cs typeface="Calibri"/>
                <a:sym typeface="Calibri"/>
              </a:defRPr>
            </a:lvl1pPr>
            <a:lvl2pPr indent="0" lvl="1" marL="0" marR="0" rtl="0" algn="r">
              <a:lnSpc>
                <a:spcPct val="100000"/>
              </a:lnSpc>
              <a:spcBef>
                <a:spcPts val="0"/>
              </a:spcBef>
              <a:spcAft>
                <a:spcPts val="0"/>
              </a:spcAft>
              <a:buClr>
                <a:srgbClr val="0C6263"/>
              </a:buClr>
              <a:buSzPts val="300"/>
              <a:buFont typeface="Calibri"/>
              <a:buNone/>
              <a:defRPr b="1" i="0" sz="1200" u="none" cap="none" strike="noStrike">
                <a:solidFill>
                  <a:srgbClr val="0C6263"/>
                </a:solidFill>
                <a:latin typeface="Calibri"/>
                <a:ea typeface="Calibri"/>
                <a:cs typeface="Calibri"/>
                <a:sym typeface="Calibri"/>
              </a:defRPr>
            </a:lvl2pPr>
            <a:lvl3pPr indent="0" lvl="2" marL="0" marR="0" rtl="0" algn="r">
              <a:lnSpc>
                <a:spcPct val="100000"/>
              </a:lnSpc>
              <a:spcBef>
                <a:spcPts val="0"/>
              </a:spcBef>
              <a:spcAft>
                <a:spcPts val="0"/>
              </a:spcAft>
              <a:buClr>
                <a:srgbClr val="0C6263"/>
              </a:buClr>
              <a:buSzPts val="300"/>
              <a:buFont typeface="Calibri"/>
              <a:buNone/>
              <a:defRPr b="1" i="0" sz="1200" u="none" cap="none" strike="noStrike">
                <a:solidFill>
                  <a:srgbClr val="0C6263"/>
                </a:solidFill>
                <a:latin typeface="Calibri"/>
                <a:ea typeface="Calibri"/>
                <a:cs typeface="Calibri"/>
                <a:sym typeface="Calibri"/>
              </a:defRPr>
            </a:lvl3pPr>
            <a:lvl4pPr indent="0" lvl="3" marL="0" marR="0" rtl="0" algn="r">
              <a:lnSpc>
                <a:spcPct val="100000"/>
              </a:lnSpc>
              <a:spcBef>
                <a:spcPts val="0"/>
              </a:spcBef>
              <a:spcAft>
                <a:spcPts val="0"/>
              </a:spcAft>
              <a:buClr>
                <a:srgbClr val="0C6263"/>
              </a:buClr>
              <a:buSzPts val="300"/>
              <a:buFont typeface="Calibri"/>
              <a:buNone/>
              <a:defRPr b="1" i="0" sz="1200" u="none" cap="none" strike="noStrike">
                <a:solidFill>
                  <a:srgbClr val="0C6263"/>
                </a:solidFill>
                <a:latin typeface="Calibri"/>
                <a:ea typeface="Calibri"/>
                <a:cs typeface="Calibri"/>
                <a:sym typeface="Calibri"/>
              </a:defRPr>
            </a:lvl4pPr>
            <a:lvl5pPr indent="0" lvl="4" marL="0" marR="0" rtl="0" algn="r">
              <a:lnSpc>
                <a:spcPct val="100000"/>
              </a:lnSpc>
              <a:spcBef>
                <a:spcPts val="0"/>
              </a:spcBef>
              <a:spcAft>
                <a:spcPts val="0"/>
              </a:spcAft>
              <a:buClr>
                <a:srgbClr val="0C6263"/>
              </a:buClr>
              <a:buSzPts val="300"/>
              <a:buFont typeface="Calibri"/>
              <a:buNone/>
              <a:defRPr b="1" i="0" sz="1200" u="none" cap="none" strike="noStrike">
                <a:solidFill>
                  <a:srgbClr val="0C6263"/>
                </a:solidFill>
                <a:latin typeface="Calibri"/>
                <a:ea typeface="Calibri"/>
                <a:cs typeface="Calibri"/>
                <a:sym typeface="Calibri"/>
              </a:defRPr>
            </a:lvl5pPr>
            <a:lvl6pPr indent="0" lvl="5" marL="0" marR="0" rtl="0" algn="r">
              <a:lnSpc>
                <a:spcPct val="100000"/>
              </a:lnSpc>
              <a:spcBef>
                <a:spcPts val="0"/>
              </a:spcBef>
              <a:spcAft>
                <a:spcPts val="0"/>
              </a:spcAft>
              <a:buClr>
                <a:srgbClr val="0C6263"/>
              </a:buClr>
              <a:buSzPts val="300"/>
              <a:buFont typeface="Calibri"/>
              <a:buNone/>
              <a:defRPr b="1" i="0" sz="1200" u="none" cap="none" strike="noStrike">
                <a:solidFill>
                  <a:srgbClr val="0C6263"/>
                </a:solidFill>
                <a:latin typeface="Calibri"/>
                <a:ea typeface="Calibri"/>
                <a:cs typeface="Calibri"/>
                <a:sym typeface="Calibri"/>
              </a:defRPr>
            </a:lvl6pPr>
            <a:lvl7pPr indent="0" lvl="6" marL="0" marR="0" rtl="0" algn="r">
              <a:lnSpc>
                <a:spcPct val="100000"/>
              </a:lnSpc>
              <a:spcBef>
                <a:spcPts val="0"/>
              </a:spcBef>
              <a:spcAft>
                <a:spcPts val="0"/>
              </a:spcAft>
              <a:buClr>
                <a:srgbClr val="0C6263"/>
              </a:buClr>
              <a:buSzPts val="300"/>
              <a:buFont typeface="Calibri"/>
              <a:buNone/>
              <a:defRPr b="1" i="0" sz="1200" u="none" cap="none" strike="noStrike">
                <a:solidFill>
                  <a:srgbClr val="0C6263"/>
                </a:solidFill>
                <a:latin typeface="Calibri"/>
                <a:ea typeface="Calibri"/>
                <a:cs typeface="Calibri"/>
                <a:sym typeface="Calibri"/>
              </a:defRPr>
            </a:lvl7pPr>
            <a:lvl8pPr indent="0" lvl="7" marL="0" marR="0" rtl="0" algn="r">
              <a:lnSpc>
                <a:spcPct val="100000"/>
              </a:lnSpc>
              <a:spcBef>
                <a:spcPts val="0"/>
              </a:spcBef>
              <a:spcAft>
                <a:spcPts val="0"/>
              </a:spcAft>
              <a:buClr>
                <a:srgbClr val="0C6263"/>
              </a:buClr>
              <a:buSzPts val="300"/>
              <a:buFont typeface="Calibri"/>
              <a:buNone/>
              <a:defRPr b="1" i="0" sz="1200" u="none" cap="none" strike="noStrike">
                <a:solidFill>
                  <a:srgbClr val="0C6263"/>
                </a:solidFill>
                <a:latin typeface="Calibri"/>
                <a:ea typeface="Calibri"/>
                <a:cs typeface="Calibri"/>
                <a:sym typeface="Calibri"/>
              </a:defRPr>
            </a:lvl8pPr>
            <a:lvl9pPr indent="0" lvl="8" marL="0" marR="0" rtl="0" algn="r">
              <a:lnSpc>
                <a:spcPct val="100000"/>
              </a:lnSpc>
              <a:spcBef>
                <a:spcPts val="0"/>
              </a:spcBef>
              <a:spcAft>
                <a:spcPts val="0"/>
              </a:spcAft>
              <a:buClr>
                <a:srgbClr val="0C6263"/>
              </a:buClr>
              <a:buSzPts val="300"/>
              <a:buFont typeface="Calibri"/>
              <a:buNone/>
              <a:defRPr b="1" i="0" sz="1200" u="none" cap="none" strike="noStrike">
                <a:solidFill>
                  <a:srgbClr val="0C626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pic>
        <p:nvPicPr>
          <p:cNvPr id="77" name="Google Shape;77;p12"/>
          <p:cNvPicPr preferRelativeResize="0"/>
          <p:nvPr/>
        </p:nvPicPr>
        <p:blipFill rotWithShape="1">
          <a:blip r:embed="rId2">
            <a:alphaModFix/>
          </a:blip>
          <a:srcRect b="0" l="71367" r="0" t="0"/>
          <a:stretch/>
        </p:blipFill>
        <p:spPr>
          <a:xfrm>
            <a:off x="-19051" y="127445"/>
            <a:ext cx="1178477" cy="5016054"/>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 name="Shape 78"/>
        <p:cNvGrpSpPr/>
        <p:nvPr/>
      </p:nvGrpSpPr>
      <p:grpSpPr>
        <a:xfrm>
          <a:off x="0" y="0"/>
          <a:ext cx="0" cy="0"/>
          <a:chOff x="0" y="0"/>
          <a:chExt cx="0" cy="0"/>
        </a:xfrm>
      </p:grpSpPr>
      <p:sp>
        <p:nvSpPr>
          <p:cNvPr id="79" name="Google Shape;79;p13"/>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lvl1pPr lvl="0" rtl="0">
              <a:spcBef>
                <a:spcPts val="0"/>
              </a:spcBef>
              <a:spcAft>
                <a:spcPts val="0"/>
              </a:spcAft>
              <a:buSzPts val="3000"/>
              <a:buNone/>
              <a:defRPr/>
            </a:lvl1pPr>
            <a:lvl2pPr lvl="1" rtl="0">
              <a:spcBef>
                <a:spcPts val="0"/>
              </a:spcBef>
              <a:spcAft>
                <a:spcPts val="0"/>
              </a:spcAft>
              <a:buSzPts val="1100"/>
              <a:buNone/>
              <a:defRPr/>
            </a:lvl2pPr>
            <a:lvl3pPr lvl="2" rtl="0">
              <a:spcBef>
                <a:spcPts val="0"/>
              </a:spcBef>
              <a:spcAft>
                <a:spcPts val="0"/>
              </a:spcAft>
              <a:buSzPts val="1100"/>
              <a:buNone/>
              <a:defRPr/>
            </a:lvl3pPr>
            <a:lvl4pPr lvl="3" rtl="0">
              <a:spcBef>
                <a:spcPts val="0"/>
              </a:spcBef>
              <a:spcAft>
                <a:spcPts val="0"/>
              </a:spcAft>
              <a:buSzPts val="1100"/>
              <a:buNone/>
              <a:defRPr/>
            </a:lvl4pPr>
            <a:lvl5pPr lvl="4" rtl="0">
              <a:spcBef>
                <a:spcPts val="0"/>
              </a:spcBef>
              <a:spcAft>
                <a:spcPts val="0"/>
              </a:spcAft>
              <a:buSzPts val="1100"/>
              <a:buNone/>
              <a:defRPr/>
            </a:lvl5pPr>
            <a:lvl6pPr lvl="5" rtl="0">
              <a:spcBef>
                <a:spcPts val="0"/>
              </a:spcBef>
              <a:spcAft>
                <a:spcPts val="0"/>
              </a:spcAft>
              <a:buSzPts val="1100"/>
              <a:buNone/>
              <a:defRPr/>
            </a:lvl6pPr>
            <a:lvl7pPr lvl="6" rtl="0">
              <a:spcBef>
                <a:spcPts val="0"/>
              </a:spcBef>
              <a:spcAft>
                <a:spcPts val="0"/>
              </a:spcAft>
              <a:buSzPts val="1100"/>
              <a:buNone/>
              <a:defRPr/>
            </a:lvl7pPr>
            <a:lvl8pPr lvl="7" rtl="0">
              <a:spcBef>
                <a:spcPts val="0"/>
              </a:spcBef>
              <a:spcAft>
                <a:spcPts val="0"/>
              </a:spcAft>
              <a:buSzPts val="1100"/>
              <a:buNone/>
              <a:defRPr/>
            </a:lvl8pPr>
            <a:lvl9pPr lvl="8" rtl="0">
              <a:spcBef>
                <a:spcPts val="0"/>
              </a:spcBef>
              <a:spcAft>
                <a:spcPts val="0"/>
              </a:spcAft>
              <a:buSzPts val="1100"/>
              <a:buNone/>
              <a:defRPr/>
            </a:lvl9pPr>
          </a:lstStyle>
          <a:p/>
        </p:txBody>
      </p:sp>
      <p:sp>
        <p:nvSpPr>
          <p:cNvPr id="80" name="Google Shape;80;p1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lvl1pPr indent="-361950" lvl="0" marL="457200" rtl="0">
              <a:spcBef>
                <a:spcPts val="800"/>
              </a:spcBef>
              <a:spcAft>
                <a:spcPts val="0"/>
              </a:spcAft>
              <a:buSzPts val="2100"/>
              <a:buChar char="•"/>
              <a:defRPr/>
            </a:lvl1pPr>
            <a:lvl2pPr indent="-342900" lvl="1" marL="914400" rtl="0">
              <a:spcBef>
                <a:spcPts val="400"/>
              </a:spcBef>
              <a:spcAft>
                <a:spcPts val="0"/>
              </a:spcAft>
              <a:buSzPts val="1800"/>
              <a:buChar char="•"/>
              <a:defRPr/>
            </a:lvl2pPr>
            <a:lvl3pPr indent="-323850" lvl="2" marL="1371600" rtl="0">
              <a:spcBef>
                <a:spcPts val="400"/>
              </a:spcBef>
              <a:spcAft>
                <a:spcPts val="0"/>
              </a:spcAft>
              <a:buSzPts val="1500"/>
              <a:buChar char="•"/>
              <a:defRPr/>
            </a:lvl3pPr>
            <a:lvl4pPr indent="-317500" lvl="3" marL="1828800" rtl="0">
              <a:spcBef>
                <a:spcPts val="400"/>
              </a:spcBef>
              <a:spcAft>
                <a:spcPts val="0"/>
              </a:spcAft>
              <a:buSzPts val="1400"/>
              <a:buChar char="•"/>
              <a:defRPr/>
            </a:lvl4pPr>
            <a:lvl5pPr indent="-317500" lvl="4" marL="2286000" rtl="0">
              <a:spcBef>
                <a:spcPts val="400"/>
              </a:spcBef>
              <a:spcAft>
                <a:spcPts val="0"/>
              </a:spcAft>
              <a:buSzPts val="1400"/>
              <a:buChar char="•"/>
              <a:defRPr/>
            </a:lvl5pPr>
            <a:lvl6pPr indent="-317500" lvl="5" marL="2743200" rtl="0">
              <a:spcBef>
                <a:spcPts val="400"/>
              </a:spcBef>
              <a:spcAft>
                <a:spcPts val="0"/>
              </a:spcAft>
              <a:buSzPts val="1400"/>
              <a:buChar char="•"/>
              <a:defRPr/>
            </a:lvl6pPr>
            <a:lvl7pPr indent="-317500" lvl="6" marL="3200400" rtl="0">
              <a:spcBef>
                <a:spcPts val="400"/>
              </a:spcBef>
              <a:spcAft>
                <a:spcPts val="0"/>
              </a:spcAft>
              <a:buSzPts val="1400"/>
              <a:buChar char="•"/>
              <a:defRPr/>
            </a:lvl7pPr>
            <a:lvl8pPr indent="-317500" lvl="7" marL="3657600" rtl="0">
              <a:spcBef>
                <a:spcPts val="400"/>
              </a:spcBef>
              <a:spcAft>
                <a:spcPts val="0"/>
              </a:spcAft>
              <a:buSzPts val="1400"/>
              <a:buChar char="•"/>
              <a:defRPr/>
            </a:lvl8pPr>
            <a:lvl9pPr indent="-317500" lvl="8" marL="4114800" rtl="0">
              <a:spcBef>
                <a:spcPts val="400"/>
              </a:spcBef>
              <a:spcAft>
                <a:spcPts val="0"/>
              </a:spcAft>
              <a:buSzPts val="1400"/>
              <a:buChar char="•"/>
              <a:defRPr/>
            </a:lvl9pPr>
          </a:lstStyle>
          <a:p/>
        </p:txBody>
      </p:sp>
      <p:sp>
        <p:nvSpPr>
          <p:cNvPr id="81" name="Google Shape;81;p13"/>
          <p:cNvSpPr txBox="1"/>
          <p:nvPr>
            <p:ph idx="12" type="sldNum"/>
          </p:nvPr>
        </p:nvSpPr>
        <p:spPr>
          <a:xfrm>
            <a:off x="8472458" y="4663217"/>
            <a:ext cx="548700" cy="393600"/>
          </a:xfrm>
          <a:prstGeom prst="rect">
            <a:avLst/>
          </a:prstGeom>
        </p:spPr>
        <p:txBody>
          <a:bodyPr anchorCtr="0" anchor="ctr" bIns="34275" lIns="68575" spcFirstLastPara="1" rIns="68575" wrap="square" tIns="3427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beçalho da Seção"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0" r="0" t="0"/>
          <a:stretch/>
        </p:blipFill>
        <p:spPr>
          <a:xfrm>
            <a:off x="0" y="500"/>
            <a:ext cx="9144001" cy="5142501"/>
          </a:xfrm>
          <a:prstGeom prst="rect">
            <a:avLst/>
          </a:prstGeom>
          <a:noFill/>
          <a:ln>
            <a:noFill/>
          </a:ln>
        </p:spPr>
      </p:pic>
      <p:sp>
        <p:nvSpPr>
          <p:cNvPr id="17" name="Google Shape;17;p3"/>
          <p:cNvSpPr txBox="1"/>
          <p:nvPr>
            <p:ph type="title"/>
          </p:nvPr>
        </p:nvSpPr>
        <p:spPr>
          <a:xfrm>
            <a:off x="3377380" y="1784555"/>
            <a:ext cx="5380500" cy="14574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lt1"/>
              </a:buClr>
              <a:buSzPts val="3800"/>
              <a:buFont typeface="Calibri"/>
              <a:buNone/>
              <a:defRPr b="0" sz="3800">
                <a:solidFill>
                  <a:schemeClr val="lt1"/>
                </a:solidFill>
                <a:latin typeface="Calibri"/>
                <a:ea typeface="Calibri"/>
                <a:cs typeface="Calibri"/>
                <a:sym typeface="Calibri"/>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8" name="Google Shape;18;p3"/>
          <p:cNvSpPr txBox="1"/>
          <p:nvPr>
            <p:ph idx="1" type="body"/>
          </p:nvPr>
        </p:nvSpPr>
        <p:spPr>
          <a:xfrm>
            <a:off x="4508938" y="3442097"/>
            <a:ext cx="4248900" cy="11298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1800"/>
              <a:buNone/>
              <a:defRPr sz="1800">
                <a:solidFill>
                  <a:schemeClr val="lt1"/>
                </a:solidFill>
              </a:defRPr>
            </a:lvl1pPr>
            <a:lvl2pPr indent="-228600" lvl="1" marL="914400" algn="l">
              <a:lnSpc>
                <a:spcPct val="90000"/>
              </a:lnSpc>
              <a:spcBef>
                <a:spcPts val="400"/>
              </a:spcBef>
              <a:spcAft>
                <a:spcPts val="0"/>
              </a:spcAft>
              <a:buClr>
                <a:srgbClr val="888888"/>
              </a:buClr>
              <a:buSzPts val="15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19" name="Google Shape;19;p3"/>
          <p:cNvSpPr txBox="1"/>
          <p:nvPr>
            <p:ph idx="12" type="sldNum"/>
          </p:nvPr>
        </p:nvSpPr>
        <p:spPr>
          <a:xfrm>
            <a:off x="6457949" y="4767263"/>
            <a:ext cx="22998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1500" u="none" cap="none" strike="noStrike">
                <a:solidFill>
                  <a:schemeClr val="lt1"/>
                </a:solidFill>
                <a:latin typeface="Calibri"/>
                <a:ea typeface="Calibri"/>
                <a:cs typeface="Calibri"/>
                <a:sym typeface="Calibri"/>
              </a:defRPr>
            </a:lvl1pPr>
            <a:lvl2pPr indent="0" lvl="1" marL="0" algn="r">
              <a:spcBef>
                <a:spcPts val="0"/>
              </a:spcBef>
              <a:buNone/>
              <a:defRPr b="1" i="0" sz="1500" u="none" cap="none" strike="noStrike">
                <a:solidFill>
                  <a:schemeClr val="lt1"/>
                </a:solidFill>
                <a:latin typeface="Calibri"/>
                <a:ea typeface="Calibri"/>
                <a:cs typeface="Calibri"/>
                <a:sym typeface="Calibri"/>
              </a:defRPr>
            </a:lvl2pPr>
            <a:lvl3pPr indent="0" lvl="2" marL="0" algn="r">
              <a:spcBef>
                <a:spcPts val="0"/>
              </a:spcBef>
              <a:buNone/>
              <a:defRPr b="1" i="0" sz="1500" u="none" cap="none" strike="noStrike">
                <a:solidFill>
                  <a:schemeClr val="lt1"/>
                </a:solidFill>
                <a:latin typeface="Calibri"/>
                <a:ea typeface="Calibri"/>
                <a:cs typeface="Calibri"/>
                <a:sym typeface="Calibri"/>
              </a:defRPr>
            </a:lvl3pPr>
            <a:lvl4pPr indent="0" lvl="3" marL="0" algn="r">
              <a:spcBef>
                <a:spcPts val="0"/>
              </a:spcBef>
              <a:buNone/>
              <a:defRPr b="1" i="0" sz="1500" u="none" cap="none" strike="noStrike">
                <a:solidFill>
                  <a:schemeClr val="lt1"/>
                </a:solidFill>
                <a:latin typeface="Calibri"/>
                <a:ea typeface="Calibri"/>
                <a:cs typeface="Calibri"/>
                <a:sym typeface="Calibri"/>
              </a:defRPr>
            </a:lvl4pPr>
            <a:lvl5pPr indent="0" lvl="4" marL="0" algn="r">
              <a:spcBef>
                <a:spcPts val="0"/>
              </a:spcBef>
              <a:buNone/>
              <a:defRPr b="1" i="0" sz="1500" u="none" cap="none" strike="noStrike">
                <a:solidFill>
                  <a:schemeClr val="lt1"/>
                </a:solidFill>
                <a:latin typeface="Calibri"/>
                <a:ea typeface="Calibri"/>
                <a:cs typeface="Calibri"/>
                <a:sym typeface="Calibri"/>
              </a:defRPr>
            </a:lvl5pPr>
            <a:lvl6pPr indent="0" lvl="5" marL="0" algn="r">
              <a:spcBef>
                <a:spcPts val="0"/>
              </a:spcBef>
              <a:buNone/>
              <a:defRPr b="1" i="0" sz="1500" u="none" cap="none" strike="noStrike">
                <a:solidFill>
                  <a:schemeClr val="lt1"/>
                </a:solidFill>
                <a:latin typeface="Calibri"/>
                <a:ea typeface="Calibri"/>
                <a:cs typeface="Calibri"/>
                <a:sym typeface="Calibri"/>
              </a:defRPr>
            </a:lvl6pPr>
            <a:lvl7pPr indent="0" lvl="6" marL="0" algn="r">
              <a:spcBef>
                <a:spcPts val="0"/>
              </a:spcBef>
              <a:buNone/>
              <a:defRPr b="1" i="0" sz="1500" u="none" cap="none" strike="noStrike">
                <a:solidFill>
                  <a:schemeClr val="lt1"/>
                </a:solidFill>
                <a:latin typeface="Calibri"/>
                <a:ea typeface="Calibri"/>
                <a:cs typeface="Calibri"/>
                <a:sym typeface="Calibri"/>
              </a:defRPr>
            </a:lvl7pPr>
            <a:lvl8pPr indent="0" lvl="7" marL="0" algn="r">
              <a:spcBef>
                <a:spcPts val="0"/>
              </a:spcBef>
              <a:buNone/>
              <a:defRPr b="1" i="0" sz="1500" u="none" cap="none" strike="noStrike">
                <a:solidFill>
                  <a:schemeClr val="lt1"/>
                </a:solidFill>
                <a:latin typeface="Calibri"/>
                <a:ea typeface="Calibri"/>
                <a:cs typeface="Calibri"/>
                <a:sym typeface="Calibri"/>
              </a:defRPr>
            </a:lvl8pPr>
            <a:lvl9pPr indent="0" lvl="8" marL="0" algn="r">
              <a:spcBef>
                <a:spcPts val="0"/>
              </a:spcBef>
              <a:buNone/>
              <a:defRPr b="1" i="0" sz="1500" u="none" cap="none" strike="noStrike">
                <a:solidFill>
                  <a:schemeClr val="lt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
        <p:nvSpPr>
          <p:cNvPr id="20" name="Google Shape;20;p3"/>
          <p:cNvSpPr txBox="1"/>
          <p:nvPr>
            <p:ph idx="11" type="ftr"/>
          </p:nvPr>
        </p:nvSpPr>
        <p:spPr>
          <a:xfrm>
            <a:off x="331075" y="4767263"/>
            <a:ext cx="5888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lt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type="obj">
  <p:cSld name="OBJECT">
    <p:spTree>
      <p:nvGrpSpPr>
        <p:cNvPr id="21" name="Shape 21"/>
        <p:cNvGrpSpPr/>
        <p:nvPr/>
      </p:nvGrpSpPr>
      <p:grpSpPr>
        <a:xfrm>
          <a:off x="0" y="0"/>
          <a:ext cx="0" cy="0"/>
          <a:chOff x="0" y="0"/>
          <a:chExt cx="0" cy="0"/>
        </a:xfrm>
      </p:grpSpPr>
      <p:sp>
        <p:nvSpPr>
          <p:cNvPr id="22" name="Google Shape;22;p4"/>
          <p:cNvSpPr txBox="1"/>
          <p:nvPr>
            <p:ph type="title"/>
          </p:nvPr>
        </p:nvSpPr>
        <p:spPr>
          <a:xfrm>
            <a:off x="331075" y="204952"/>
            <a:ext cx="6550500" cy="9303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C6263"/>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3" name="Google Shape;23;p4"/>
          <p:cNvSpPr txBox="1"/>
          <p:nvPr>
            <p:ph idx="1" type="body"/>
          </p:nvPr>
        </p:nvSpPr>
        <p:spPr>
          <a:xfrm>
            <a:off x="331076" y="1340069"/>
            <a:ext cx="8426700" cy="32928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C6263"/>
              </a:buClr>
              <a:buSzPts val="1400"/>
              <a:buChar char="•"/>
              <a:defRPr/>
            </a:lvl1pPr>
            <a:lvl2pPr indent="-317500" lvl="1" marL="914400" algn="l">
              <a:lnSpc>
                <a:spcPct val="90000"/>
              </a:lnSpc>
              <a:spcBef>
                <a:spcPts val="400"/>
              </a:spcBef>
              <a:spcAft>
                <a:spcPts val="0"/>
              </a:spcAft>
              <a:buClr>
                <a:srgbClr val="0C6263"/>
              </a:buClr>
              <a:buSzPts val="1400"/>
              <a:buChar char="•"/>
              <a:defRPr/>
            </a:lvl2pPr>
            <a:lvl3pPr indent="-317500" lvl="2" marL="1371600" algn="l">
              <a:lnSpc>
                <a:spcPct val="90000"/>
              </a:lnSpc>
              <a:spcBef>
                <a:spcPts val="400"/>
              </a:spcBef>
              <a:spcAft>
                <a:spcPts val="0"/>
              </a:spcAft>
              <a:buClr>
                <a:srgbClr val="0C6263"/>
              </a:buClr>
              <a:buSzPts val="1400"/>
              <a:buChar char="•"/>
              <a:defRPr/>
            </a:lvl3pPr>
            <a:lvl4pPr indent="-317500" lvl="3" marL="1828800" algn="l">
              <a:lnSpc>
                <a:spcPct val="90000"/>
              </a:lnSpc>
              <a:spcBef>
                <a:spcPts val="400"/>
              </a:spcBef>
              <a:spcAft>
                <a:spcPts val="0"/>
              </a:spcAft>
              <a:buClr>
                <a:srgbClr val="0C6263"/>
              </a:buClr>
              <a:buSzPts val="1400"/>
              <a:buChar char="•"/>
              <a:defRPr/>
            </a:lvl4pPr>
            <a:lvl5pPr indent="-317500" lvl="4" marL="2286000" algn="l">
              <a:lnSpc>
                <a:spcPct val="90000"/>
              </a:lnSpc>
              <a:spcBef>
                <a:spcPts val="400"/>
              </a:spcBef>
              <a:spcAft>
                <a:spcPts val="0"/>
              </a:spcAft>
              <a:buClr>
                <a:srgbClr val="0C6263"/>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24" name="Google Shape;24;p4"/>
          <p:cNvSpPr txBox="1"/>
          <p:nvPr>
            <p:ph idx="12" type="sldNum"/>
          </p:nvPr>
        </p:nvSpPr>
        <p:spPr>
          <a:xfrm>
            <a:off x="6457949" y="4767263"/>
            <a:ext cx="22998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25" name="Google Shape;25;p4"/>
          <p:cNvSpPr txBox="1"/>
          <p:nvPr>
            <p:ph idx="11" type="ftr"/>
          </p:nvPr>
        </p:nvSpPr>
        <p:spPr>
          <a:xfrm>
            <a:off x="331075" y="4767263"/>
            <a:ext cx="5888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cerramento" type="titleOnly">
  <p:cSld name="TITLE_ONLY">
    <p:spTree>
      <p:nvGrpSpPr>
        <p:cNvPr id="26" name="Shape 26"/>
        <p:cNvGrpSpPr/>
        <p:nvPr/>
      </p:nvGrpSpPr>
      <p:grpSpPr>
        <a:xfrm>
          <a:off x="0" y="0"/>
          <a:ext cx="0" cy="0"/>
          <a:chOff x="0" y="0"/>
          <a:chExt cx="0" cy="0"/>
        </a:xfrm>
      </p:grpSpPr>
      <p:pic>
        <p:nvPicPr>
          <p:cNvPr id="27" name="Google Shape;27;p5"/>
          <p:cNvPicPr preferRelativeResize="0"/>
          <p:nvPr/>
        </p:nvPicPr>
        <p:blipFill rotWithShape="1">
          <a:blip r:embed="rId2">
            <a:alphaModFix/>
          </a:blip>
          <a:srcRect b="0" l="0" r="0" t="0"/>
          <a:stretch/>
        </p:blipFill>
        <p:spPr>
          <a:xfrm>
            <a:off x="1143" y="0"/>
            <a:ext cx="9141714" cy="5143500"/>
          </a:xfrm>
          <a:prstGeom prst="rect">
            <a:avLst/>
          </a:prstGeom>
          <a:noFill/>
          <a:ln>
            <a:noFill/>
          </a:ln>
        </p:spPr>
      </p:pic>
      <p:sp>
        <p:nvSpPr>
          <p:cNvPr id="28" name="Google Shape;28;p5"/>
          <p:cNvSpPr txBox="1"/>
          <p:nvPr>
            <p:ph type="title"/>
          </p:nvPr>
        </p:nvSpPr>
        <p:spPr>
          <a:xfrm>
            <a:off x="1568670" y="1489841"/>
            <a:ext cx="5943600" cy="1143000"/>
          </a:xfrm>
          <a:prstGeom prst="rect">
            <a:avLst/>
          </a:prstGeom>
          <a:noFill/>
          <a:ln>
            <a:noFill/>
          </a:ln>
        </p:spPr>
        <p:txBody>
          <a:bodyPr anchorCtr="0" anchor="ctr" bIns="34275" lIns="68575" spcFirstLastPara="1" rIns="68575" wrap="square" tIns="34275">
            <a:normAutofit/>
          </a:bodyPr>
          <a:lstStyle>
            <a:lvl1pPr lvl="0" algn="ctr">
              <a:lnSpc>
                <a:spcPct val="120000"/>
              </a:lnSpc>
              <a:spcBef>
                <a:spcPts val="0"/>
              </a:spcBef>
              <a:spcAft>
                <a:spcPts val="0"/>
              </a:spcAft>
              <a:buClr>
                <a:srgbClr val="EC8026"/>
              </a:buClr>
              <a:buSzPts val="2400"/>
              <a:buFont typeface="Calibri"/>
              <a:buNone/>
              <a:defRPr b="1" sz="2400">
                <a:solidFill>
                  <a:srgbClr val="EC8026"/>
                </a:solidFill>
              </a:defRPr>
            </a:lvl1pPr>
            <a:lvl2pPr lvl="1">
              <a:spcBef>
                <a:spcPts val="140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29" name="Google Shape;29;p5"/>
          <p:cNvSpPr txBox="1"/>
          <p:nvPr>
            <p:ph idx="11" type="ftr"/>
          </p:nvPr>
        </p:nvSpPr>
        <p:spPr>
          <a:xfrm>
            <a:off x="331075" y="4767263"/>
            <a:ext cx="5888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30" name="Google Shape;30;p5"/>
          <p:cNvSpPr txBox="1"/>
          <p:nvPr>
            <p:ph idx="12" type="sldNum"/>
          </p:nvPr>
        </p:nvSpPr>
        <p:spPr>
          <a:xfrm>
            <a:off x="6457949" y="4767263"/>
            <a:ext cx="22998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31" name="Google Shape;31;p5"/>
          <p:cNvSpPr/>
          <p:nvPr/>
        </p:nvSpPr>
        <p:spPr>
          <a:xfrm>
            <a:off x="2345436" y="4238244"/>
            <a:ext cx="4416600" cy="637800"/>
          </a:xfrm>
          <a:prstGeom prst="rect">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mente Título">
  <p:cSld name="Somente Título">
    <p:spTree>
      <p:nvGrpSpPr>
        <p:cNvPr id="32" name="Shape 32"/>
        <p:cNvGrpSpPr/>
        <p:nvPr/>
      </p:nvGrpSpPr>
      <p:grpSpPr>
        <a:xfrm>
          <a:off x="0" y="0"/>
          <a:ext cx="0" cy="0"/>
          <a:chOff x="0" y="0"/>
          <a:chExt cx="0" cy="0"/>
        </a:xfrm>
      </p:grpSpPr>
      <p:sp>
        <p:nvSpPr>
          <p:cNvPr id="33" name="Google Shape;33;p6"/>
          <p:cNvSpPr txBox="1"/>
          <p:nvPr>
            <p:ph type="title"/>
          </p:nvPr>
        </p:nvSpPr>
        <p:spPr>
          <a:xfrm>
            <a:off x="331075" y="204952"/>
            <a:ext cx="6550500" cy="9303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C6263"/>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4" name="Google Shape;34;p6"/>
          <p:cNvSpPr txBox="1"/>
          <p:nvPr>
            <p:ph idx="12" type="sldNum"/>
          </p:nvPr>
        </p:nvSpPr>
        <p:spPr>
          <a:xfrm>
            <a:off x="6457950" y="4767263"/>
            <a:ext cx="22998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35" name="Google Shape;35;p6"/>
          <p:cNvSpPr txBox="1"/>
          <p:nvPr>
            <p:ph idx="10" type="dt"/>
          </p:nvPr>
        </p:nvSpPr>
        <p:spPr>
          <a:xfrm>
            <a:off x="331075" y="4767263"/>
            <a:ext cx="23550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uas Partes de Conteúdo" type="twoObj">
  <p:cSld name="TWO_OBJECTS">
    <p:spTree>
      <p:nvGrpSpPr>
        <p:cNvPr id="36" name="Shape 36"/>
        <p:cNvGrpSpPr/>
        <p:nvPr/>
      </p:nvGrpSpPr>
      <p:grpSpPr>
        <a:xfrm>
          <a:off x="0" y="0"/>
          <a:ext cx="0" cy="0"/>
          <a:chOff x="0" y="0"/>
          <a:chExt cx="0" cy="0"/>
        </a:xfrm>
      </p:grpSpPr>
      <p:sp>
        <p:nvSpPr>
          <p:cNvPr id="37" name="Google Shape;37;p7"/>
          <p:cNvSpPr txBox="1"/>
          <p:nvPr>
            <p:ph type="title"/>
          </p:nvPr>
        </p:nvSpPr>
        <p:spPr>
          <a:xfrm>
            <a:off x="331075" y="204952"/>
            <a:ext cx="6550500" cy="9303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C6263"/>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 name="Google Shape;38;p7"/>
          <p:cNvSpPr txBox="1"/>
          <p:nvPr>
            <p:ph idx="1" type="body"/>
          </p:nvPr>
        </p:nvSpPr>
        <p:spPr>
          <a:xfrm>
            <a:off x="6286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C6263"/>
              </a:buClr>
              <a:buSzPts val="1400"/>
              <a:buChar char="•"/>
              <a:defRPr/>
            </a:lvl1pPr>
            <a:lvl2pPr indent="-317500" lvl="1" marL="914400" algn="l">
              <a:lnSpc>
                <a:spcPct val="90000"/>
              </a:lnSpc>
              <a:spcBef>
                <a:spcPts val="400"/>
              </a:spcBef>
              <a:spcAft>
                <a:spcPts val="0"/>
              </a:spcAft>
              <a:buClr>
                <a:srgbClr val="0C6263"/>
              </a:buClr>
              <a:buSzPts val="1400"/>
              <a:buChar char="•"/>
              <a:defRPr/>
            </a:lvl2pPr>
            <a:lvl3pPr indent="-317500" lvl="2" marL="1371600" algn="l">
              <a:lnSpc>
                <a:spcPct val="90000"/>
              </a:lnSpc>
              <a:spcBef>
                <a:spcPts val="400"/>
              </a:spcBef>
              <a:spcAft>
                <a:spcPts val="0"/>
              </a:spcAft>
              <a:buClr>
                <a:srgbClr val="0C6263"/>
              </a:buClr>
              <a:buSzPts val="1400"/>
              <a:buChar char="•"/>
              <a:defRPr/>
            </a:lvl3pPr>
            <a:lvl4pPr indent="-317500" lvl="3" marL="1828800" algn="l">
              <a:lnSpc>
                <a:spcPct val="90000"/>
              </a:lnSpc>
              <a:spcBef>
                <a:spcPts val="400"/>
              </a:spcBef>
              <a:spcAft>
                <a:spcPts val="0"/>
              </a:spcAft>
              <a:buClr>
                <a:srgbClr val="0C6263"/>
              </a:buClr>
              <a:buSzPts val="1400"/>
              <a:buChar char="•"/>
              <a:defRPr/>
            </a:lvl4pPr>
            <a:lvl5pPr indent="-317500" lvl="4" marL="2286000" algn="l">
              <a:lnSpc>
                <a:spcPct val="90000"/>
              </a:lnSpc>
              <a:spcBef>
                <a:spcPts val="400"/>
              </a:spcBef>
              <a:spcAft>
                <a:spcPts val="0"/>
              </a:spcAft>
              <a:buClr>
                <a:srgbClr val="0C6263"/>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 name="Google Shape;39;p7"/>
          <p:cNvSpPr txBox="1"/>
          <p:nvPr>
            <p:ph idx="2" type="body"/>
          </p:nvPr>
        </p:nvSpPr>
        <p:spPr>
          <a:xfrm>
            <a:off x="4629150" y="1369219"/>
            <a:ext cx="3886200" cy="32634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C6263"/>
              </a:buClr>
              <a:buSzPts val="1400"/>
              <a:buChar char="•"/>
              <a:defRPr/>
            </a:lvl1pPr>
            <a:lvl2pPr indent="-317500" lvl="1" marL="914400" algn="l">
              <a:lnSpc>
                <a:spcPct val="90000"/>
              </a:lnSpc>
              <a:spcBef>
                <a:spcPts val="400"/>
              </a:spcBef>
              <a:spcAft>
                <a:spcPts val="0"/>
              </a:spcAft>
              <a:buClr>
                <a:srgbClr val="0C6263"/>
              </a:buClr>
              <a:buSzPts val="1400"/>
              <a:buChar char="•"/>
              <a:defRPr/>
            </a:lvl2pPr>
            <a:lvl3pPr indent="-317500" lvl="2" marL="1371600" algn="l">
              <a:lnSpc>
                <a:spcPct val="90000"/>
              </a:lnSpc>
              <a:spcBef>
                <a:spcPts val="400"/>
              </a:spcBef>
              <a:spcAft>
                <a:spcPts val="0"/>
              </a:spcAft>
              <a:buClr>
                <a:srgbClr val="0C6263"/>
              </a:buClr>
              <a:buSzPts val="1400"/>
              <a:buChar char="•"/>
              <a:defRPr/>
            </a:lvl3pPr>
            <a:lvl4pPr indent="-317500" lvl="3" marL="1828800" algn="l">
              <a:lnSpc>
                <a:spcPct val="90000"/>
              </a:lnSpc>
              <a:spcBef>
                <a:spcPts val="400"/>
              </a:spcBef>
              <a:spcAft>
                <a:spcPts val="0"/>
              </a:spcAft>
              <a:buClr>
                <a:srgbClr val="0C6263"/>
              </a:buClr>
              <a:buSzPts val="1400"/>
              <a:buChar char="•"/>
              <a:defRPr/>
            </a:lvl4pPr>
            <a:lvl5pPr indent="-317500" lvl="4" marL="2286000" algn="l">
              <a:lnSpc>
                <a:spcPct val="90000"/>
              </a:lnSpc>
              <a:spcBef>
                <a:spcPts val="400"/>
              </a:spcBef>
              <a:spcAft>
                <a:spcPts val="0"/>
              </a:spcAft>
              <a:buClr>
                <a:srgbClr val="0C6263"/>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0" name="Google Shape;40;p7"/>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1" name="Google Shape;41;p7"/>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2" name="Google Shape;42;p7"/>
          <p:cNvSpPr txBox="1"/>
          <p:nvPr>
            <p:ph idx="12" type="sldNum"/>
          </p:nvPr>
        </p:nvSpPr>
        <p:spPr>
          <a:xfrm>
            <a:off x="6457950" y="4767263"/>
            <a:ext cx="22998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m branco" type="blank">
  <p:cSld name="BLANK">
    <p:spTree>
      <p:nvGrpSpPr>
        <p:cNvPr id="43" name="Shape 43"/>
        <p:cNvGrpSpPr/>
        <p:nvPr/>
      </p:nvGrpSpPr>
      <p:grpSpPr>
        <a:xfrm>
          <a:off x="0" y="0"/>
          <a:ext cx="0" cy="0"/>
          <a:chOff x="0" y="0"/>
          <a:chExt cx="0" cy="0"/>
        </a:xfrm>
      </p:grpSpPr>
      <p:sp>
        <p:nvSpPr>
          <p:cNvPr id="44" name="Google Shape;44;p8"/>
          <p:cNvSpPr txBox="1"/>
          <p:nvPr>
            <p:ph idx="12" type="sldNum"/>
          </p:nvPr>
        </p:nvSpPr>
        <p:spPr>
          <a:xfrm>
            <a:off x="6457950" y="4767263"/>
            <a:ext cx="22998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
        <p:nvSpPr>
          <p:cNvPr id="45" name="Google Shape;45;p8"/>
          <p:cNvSpPr txBox="1"/>
          <p:nvPr>
            <p:ph idx="11" type="ftr"/>
          </p:nvPr>
        </p:nvSpPr>
        <p:spPr>
          <a:xfrm>
            <a:off x="331075" y="4767263"/>
            <a:ext cx="58884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ação" type="twoTxTwoObj">
  <p:cSld name="TWO_OBJECTS_WITH_TEXT">
    <p:spTree>
      <p:nvGrpSpPr>
        <p:cNvPr id="46" name="Shape 46"/>
        <p:cNvGrpSpPr/>
        <p:nvPr/>
      </p:nvGrpSpPr>
      <p:grpSpPr>
        <a:xfrm>
          <a:off x="0" y="0"/>
          <a:ext cx="0" cy="0"/>
          <a:chOff x="0" y="0"/>
          <a:chExt cx="0" cy="0"/>
        </a:xfrm>
      </p:grpSpPr>
      <p:sp>
        <p:nvSpPr>
          <p:cNvPr id="47" name="Google Shape;47;p9"/>
          <p:cNvSpPr txBox="1"/>
          <p:nvPr>
            <p:ph type="title"/>
          </p:nvPr>
        </p:nvSpPr>
        <p:spPr>
          <a:xfrm>
            <a:off x="629841" y="273844"/>
            <a:ext cx="7886700" cy="9942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0C6263"/>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8" name="Google Shape;48;p9"/>
          <p:cNvSpPr txBox="1"/>
          <p:nvPr>
            <p:ph idx="1" type="body"/>
          </p:nvPr>
        </p:nvSpPr>
        <p:spPr>
          <a:xfrm>
            <a:off x="629841" y="1260872"/>
            <a:ext cx="38682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C6263"/>
              </a:buClr>
              <a:buSzPts val="1800"/>
              <a:buNone/>
              <a:defRPr b="1" sz="1800"/>
            </a:lvl1pPr>
            <a:lvl2pPr indent="-228600" lvl="1" marL="914400" algn="l">
              <a:lnSpc>
                <a:spcPct val="90000"/>
              </a:lnSpc>
              <a:spcBef>
                <a:spcPts val="400"/>
              </a:spcBef>
              <a:spcAft>
                <a:spcPts val="0"/>
              </a:spcAft>
              <a:buClr>
                <a:srgbClr val="0C6263"/>
              </a:buClr>
              <a:buSzPts val="1500"/>
              <a:buNone/>
              <a:defRPr b="1" sz="1500"/>
            </a:lvl2pPr>
            <a:lvl3pPr indent="-228600" lvl="2" marL="1371600" algn="l">
              <a:lnSpc>
                <a:spcPct val="90000"/>
              </a:lnSpc>
              <a:spcBef>
                <a:spcPts val="400"/>
              </a:spcBef>
              <a:spcAft>
                <a:spcPts val="0"/>
              </a:spcAft>
              <a:buClr>
                <a:srgbClr val="0C6263"/>
              </a:buClr>
              <a:buSzPts val="1400"/>
              <a:buNone/>
              <a:defRPr b="1" sz="1400"/>
            </a:lvl3pPr>
            <a:lvl4pPr indent="-228600" lvl="3" marL="1828800" algn="l">
              <a:lnSpc>
                <a:spcPct val="90000"/>
              </a:lnSpc>
              <a:spcBef>
                <a:spcPts val="400"/>
              </a:spcBef>
              <a:spcAft>
                <a:spcPts val="0"/>
              </a:spcAft>
              <a:buClr>
                <a:srgbClr val="0C6263"/>
              </a:buClr>
              <a:buSzPts val="1200"/>
              <a:buNone/>
              <a:defRPr b="1" sz="1200"/>
            </a:lvl4pPr>
            <a:lvl5pPr indent="-228600" lvl="4" marL="2286000" algn="l">
              <a:lnSpc>
                <a:spcPct val="90000"/>
              </a:lnSpc>
              <a:spcBef>
                <a:spcPts val="400"/>
              </a:spcBef>
              <a:spcAft>
                <a:spcPts val="0"/>
              </a:spcAft>
              <a:buClr>
                <a:srgbClr val="0C6263"/>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49" name="Google Shape;49;p9"/>
          <p:cNvSpPr txBox="1"/>
          <p:nvPr>
            <p:ph idx="2" type="body"/>
          </p:nvPr>
        </p:nvSpPr>
        <p:spPr>
          <a:xfrm>
            <a:off x="629841" y="1878806"/>
            <a:ext cx="38682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C6263"/>
              </a:buClr>
              <a:buSzPts val="1400"/>
              <a:buChar char="•"/>
              <a:defRPr/>
            </a:lvl1pPr>
            <a:lvl2pPr indent="-317500" lvl="1" marL="914400" algn="l">
              <a:lnSpc>
                <a:spcPct val="90000"/>
              </a:lnSpc>
              <a:spcBef>
                <a:spcPts val="400"/>
              </a:spcBef>
              <a:spcAft>
                <a:spcPts val="0"/>
              </a:spcAft>
              <a:buClr>
                <a:srgbClr val="0C6263"/>
              </a:buClr>
              <a:buSzPts val="1400"/>
              <a:buChar char="•"/>
              <a:defRPr/>
            </a:lvl2pPr>
            <a:lvl3pPr indent="-317500" lvl="2" marL="1371600" algn="l">
              <a:lnSpc>
                <a:spcPct val="90000"/>
              </a:lnSpc>
              <a:spcBef>
                <a:spcPts val="400"/>
              </a:spcBef>
              <a:spcAft>
                <a:spcPts val="0"/>
              </a:spcAft>
              <a:buClr>
                <a:srgbClr val="0C6263"/>
              </a:buClr>
              <a:buSzPts val="1400"/>
              <a:buChar char="•"/>
              <a:defRPr/>
            </a:lvl3pPr>
            <a:lvl4pPr indent="-317500" lvl="3" marL="1828800" algn="l">
              <a:lnSpc>
                <a:spcPct val="90000"/>
              </a:lnSpc>
              <a:spcBef>
                <a:spcPts val="400"/>
              </a:spcBef>
              <a:spcAft>
                <a:spcPts val="0"/>
              </a:spcAft>
              <a:buClr>
                <a:srgbClr val="0C6263"/>
              </a:buClr>
              <a:buSzPts val="1400"/>
              <a:buChar char="•"/>
              <a:defRPr/>
            </a:lvl4pPr>
            <a:lvl5pPr indent="-317500" lvl="4" marL="2286000" algn="l">
              <a:lnSpc>
                <a:spcPct val="90000"/>
              </a:lnSpc>
              <a:spcBef>
                <a:spcPts val="400"/>
              </a:spcBef>
              <a:spcAft>
                <a:spcPts val="0"/>
              </a:spcAft>
              <a:buClr>
                <a:srgbClr val="0C6263"/>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0" name="Google Shape;50;p9"/>
          <p:cNvSpPr txBox="1"/>
          <p:nvPr>
            <p:ph idx="3" type="body"/>
          </p:nvPr>
        </p:nvSpPr>
        <p:spPr>
          <a:xfrm>
            <a:off x="4629150" y="1260872"/>
            <a:ext cx="3887400" cy="618000"/>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rgbClr val="0C6263"/>
              </a:buClr>
              <a:buSzPts val="1800"/>
              <a:buNone/>
              <a:defRPr b="1" sz="1800"/>
            </a:lvl1pPr>
            <a:lvl2pPr indent="-228600" lvl="1" marL="914400" algn="l">
              <a:lnSpc>
                <a:spcPct val="90000"/>
              </a:lnSpc>
              <a:spcBef>
                <a:spcPts val="400"/>
              </a:spcBef>
              <a:spcAft>
                <a:spcPts val="0"/>
              </a:spcAft>
              <a:buClr>
                <a:srgbClr val="0C6263"/>
              </a:buClr>
              <a:buSzPts val="1500"/>
              <a:buNone/>
              <a:defRPr b="1" sz="1500"/>
            </a:lvl2pPr>
            <a:lvl3pPr indent="-228600" lvl="2" marL="1371600" algn="l">
              <a:lnSpc>
                <a:spcPct val="90000"/>
              </a:lnSpc>
              <a:spcBef>
                <a:spcPts val="400"/>
              </a:spcBef>
              <a:spcAft>
                <a:spcPts val="0"/>
              </a:spcAft>
              <a:buClr>
                <a:srgbClr val="0C6263"/>
              </a:buClr>
              <a:buSzPts val="1400"/>
              <a:buNone/>
              <a:defRPr b="1" sz="1400"/>
            </a:lvl3pPr>
            <a:lvl4pPr indent="-228600" lvl="3" marL="1828800" algn="l">
              <a:lnSpc>
                <a:spcPct val="90000"/>
              </a:lnSpc>
              <a:spcBef>
                <a:spcPts val="400"/>
              </a:spcBef>
              <a:spcAft>
                <a:spcPts val="0"/>
              </a:spcAft>
              <a:buClr>
                <a:srgbClr val="0C6263"/>
              </a:buClr>
              <a:buSzPts val="1200"/>
              <a:buNone/>
              <a:defRPr b="1" sz="1200"/>
            </a:lvl4pPr>
            <a:lvl5pPr indent="-228600" lvl="4" marL="2286000" algn="l">
              <a:lnSpc>
                <a:spcPct val="90000"/>
              </a:lnSpc>
              <a:spcBef>
                <a:spcPts val="400"/>
              </a:spcBef>
              <a:spcAft>
                <a:spcPts val="0"/>
              </a:spcAft>
              <a:buClr>
                <a:srgbClr val="0C6263"/>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51" name="Google Shape;51;p9"/>
          <p:cNvSpPr txBox="1"/>
          <p:nvPr>
            <p:ph idx="4" type="body"/>
          </p:nvPr>
        </p:nvSpPr>
        <p:spPr>
          <a:xfrm>
            <a:off x="4629150" y="1878806"/>
            <a:ext cx="3887400" cy="27633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rgbClr val="0C6263"/>
              </a:buClr>
              <a:buSzPts val="1400"/>
              <a:buChar char="•"/>
              <a:defRPr/>
            </a:lvl1pPr>
            <a:lvl2pPr indent="-317500" lvl="1" marL="914400" algn="l">
              <a:lnSpc>
                <a:spcPct val="90000"/>
              </a:lnSpc>
              <a:spcBef>
                <a:spcPts val="400"/>
              </a:spcBef>
              <a:spcAft>
                <a:spcPts val="0"/>
              </a:spcAft>
              <a:buClr>
                <a:srgbClr val="0C6263"/>
              </a:buClr>
              <a:buSzPts val="1400"/>
              <a:buChar char="•"/>
              <a:defRPr/>
            </a:lvl2pPr>
            <a:lvl3pPr indent="-317500" lvl="2" marL="1371600" algn="l">
              <a:lnSpc>
                <a:spcPct val="90000"/>
              </a:lnSpc>
              <a:spcBef>
                <a:spcPts val="400"/>
              </a:spcBef>
              <a:spcAft>
                <a:spcPts val="0"/>
              </a:spcAft>
              <a:buClr>
                <a:srgbClr val="0C6263"/>
              </a:buClr>
              <a:buSzPts val="1400"/>
              <a:buChar char="•"/>
              <a:defRPr/>
            </a:lvl3pPr>
            <a:lvl4pPr indent="-317500" lvl="3" marL="1828800" algn="l">
              <a:lnSpc>
                <a:spcPct val="90000"/>
              </a:lnSpc>
              <a:spcBef>
                <a:spcPts val="400"/>
              </a:spcBef>
              <a:spcAft>
                <a:spcPts val="0"/>
              </a:spcAft>
              <a:buClr>
                <a:srgbClr val="0C6263"/>
              </a:buClr>
              <a:buSzPts val="1400"/>
              <a:buChar char="•"/>
              <a:defRPr/>
            </a:lvl4pPr>
            <a:lvl5pPr indent="-317500" lvl="4" marL="2286000" algn="l">
              <a:lnSpc>
                <a:spcPct val="90000"/>
              </a:lnSpc>
              <a:spcBef>
                <a:spcPts val="400"/>
              </a:spcBef>
              <a:spcAft>
                <a:spcPts val="0"/>
              </a:spcAft>
              <a:buClr>
                <a:srgbClr val="0C6263"/>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2" name="Google Shape;52;p9"/>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53" name="Google Shape;53;p9"/>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54" name="Google Shape;54;p9"/>
          <p:cNvSpPr txBox="1"/>
          <p:nvPr>
            <p:ph idx="12" type="sldNum"/>
          </p:nvPr>
        </p:nvSpPr>
        <p:spPr>
          <a:xfrm>
            <a:off x="6457950" y="4767263"/>
            <a:ext cx="22998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údo com Legenda" type="objTx">
  <p:cSld name="OBJECT_WITH_CAPTION_TEXT">
    <p:spTree>
      <p:nvGrpSpPr>
        <p:cNvPr id="55" name="Shape 55"/>
        <p:cNvGrpSpPr/>
        <p:nvPr/>
      </p:nvGrpSpPr>
      <p:grpSpPr>
        <a:xfrm>
          <a:off x="0" y="0"/>
          <a:ext cx="0" cy="0"/>
          <a:chOff x="0" y="0"/>
          <a:chExt cx="0" cy="0"/>
        </a:xfrm>
      </p:grpSpPr>
      <p:sp>
        <p:nvSpPr>
          <p:cNvPr id="56" name="Google Shape;56;p10"/>
          <p:cNvSpPr txBox="1"/>
          <p:nvPr>
            <p:ph type="title"/>
          </p:nvPr>
        </p:nvSpPr>
        <p:spPr>
          <a:xfrm>
            <a:off x="629841" y="342900"/>
            <a:ext cx="2949300" cy="120000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rgbClr val="0C6263"/>
              </a:buClr>
              <a:buSzPts val="2400"/>
              <a:buFont typeface="Calibri"/>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7" name="Google Shape;57;p10"/>
          <p:cNvSpPr txBox="1"/>
          <p:nvPr>
            <p:ph idx="1" type="body"/>
          </p:nvPr>
        </p:nvSpPr>
        <p:spPr>
          <a:xfrm>
            <a:off x="3887391" y="740569"/>
            <a:ext cx="4629000" cy="3655200"/>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rgbClr val="0C6263"/>
              </a:buClr>
              <a:buSzPts val="2400"/>
              <a:buChar char="•"/>
              <a:defRPr sz="2400"/>
            </a:lvl1pPr>
            <a:lvl2pPr indent="-361950" lvl="1" marL="914400" algn="l">
              <a:lnSpc>
                <a:spcPct val="90000"/>
              </a:lnSpc>
              <a:spcBef>
                <a:spcPts val="400"/>
              </a:spcBef>
              <a:spcAft>
                <a:spcPts val="0"/>
              </a:spcAft>
              <a:buClr>
                <a:srgbClr val="0C6263"/>
              </a:buClr>
              <a:buSzPts val="2100"/>
              <a:buChar char="•"/>
              <a:defRPr sz="2100"/>
            </a:lvl2pPr>
            <a:lvl3pPr indent="-342900" lvl="2" marL="1371600" algn="l">
              <a:lnSpc>
                <a:spcPct val="90000"/>
              </a:lnSpc>
              <a:spcBef>
                <a:spcPts val="400"/>
              </a:spcBef>
              <a:spcAft>
                <a:spcPts val="0"/>
              </a:spcAft>
              <a:buClr>
                <a:srgbClr val="0C6263"/>
              </a:buClr>
              <a:buSzPts val="1800"/>
              <a:buChar char="•"/>
              <a:defRPr sz="1800"/>
            </a:lvl3pPr>
            <a:lvl4pPr indent="-323850" lvl="3" marL="1828800" algn="l">
              <a:lnSpc>
                <a:spcPct val="90000"/>
              </a:lnSpc>
              <a:spcBef>
                <a:spcPts val="400"/>
              </a:spcBef>
              <a:spcAft>
                <a:spcPts val="0"/>
              </a:spcAft>
              <a:buClr>
                <a:srgbClr val="0C6263"/>
              </a:buClr>
              <a:buSzPts val="1500"/>
              <a:buChar char="•"/>
              <a:defRPr sz="1500"/>
            </a:lvl4pPr>
            <a:lvl5pPr indent="-323850" lvl="4" marL="2286000" algn="l">
              <a:lnSpc>
                <a:spcPct val="90000"/>
              </a:lnSpc>
              <a:spcBef>
                <a:spcPts val="400"/>
              </a:spcBef>
              <a:spcAft>
                <a:spcPts val="0"/>
              </a:spcAft>
              <a:buClr>
                <a:srgbClr val="0C6263"/>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58" name="Google Shape;58;p10"/>
          <p:cNvSpPr txBox="1"/>
          <p:nvPr>
            <p:ph idx="2" type="body"/>
          </p:nvPr>
        </p:nvSpPr>
        <p:spPr>
          <a:xfrm>
            <a:off x="629841" y="1543050"/>
            <a:ext cx="2949300" cy="285870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rgbClr val="0C6263"/>
              </a:buClr>
              <a:buSzPts val="1200"/>
              <a:buNone/>
              <a:defRPr sz="1200"/>
            </a:lvl1pPr>
            <a:lvl2pPr indent="-228600" lvl="1" marL="914400" algn="l">
              <a:lnSpc>
                <a:spcPct val="90000"/>
              </a:lnSpc>
              <a:spcBef>
                <a:spcPts val="400"/>
              </a:spcBef>
              <a:spcAft>
                <a:spcPts val="0"/>
              </a:spcAft>
              <a:buClr>
                <a:srgbClr val="0C6263"/>
              </a:buClr>
              <a:buSzPts val="1100"/>
              <a:buNone/>
              <a:defRPr sz="1100"/>
            </a:lvl2pPr>
            <a:lvl3pPr indent="-228600" lvl="2" marL="1371600" algn="l">
              <a:lnSpc>
                <a:spcPct val="90000"/>
              </a:lnSpc>
              <a:spcBef>
                <a:spcPts val="400"/>
              </a:spcBef>
              <a:spcAft>
                <a:spcPts val="0"/>
              </a:spcAft>
              <a:buClr>
                <a:srgbClr val="0C6263"/>
              </a:buClr>
              <a:buSzPts val="900"/>
              <a:buNone/>
              <a:defRPr sz="900"/>
            </a:lvl3pPr>
            <a:lvl4pPr indent="-228600" lvl="3" marL="1828800" algn="l">
              <a:lnSpc>
                <a:spcPct val="90000"/>
              </a:lnSpc>
              <a:spcBef>
                <a:spcPts val="400"/>
              </a:spcBef>
              <a:spcAft>
                <a:spcPts val="0"/>
              </a:spcAft>
              <a:buClr>
                <a:srgbClr val="0C6263"/>
              </a:buClr>
              <a:buSzPts val="800"/>
              <a:buNone/>
              <a:defRPr sz="800"/>
            </a:lvl4pPr>
            <a:lvl5pPr indent="-228600" lvl="4" marL="2286000" algn="l">
              <a:lnSpc>
                <a:spcPct val="90000"/>
              </a:lnSpc>
              <a:spcBef>
                <a:spcPts val="400"/>
              </a:spcBef>
              <a:spcAft>
                <a:spcPts val="0"/>
              </a:spcAft>
              <a:buClr>
                <a:srgbClr val="0C6263"/>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59" name="Google Shape;59;p10"/>
          <p:cNvSpPr txBox="1"/>
          <p:nvPr>
            <p:ph idx="10" type="dt"/>
          </p:nvPr>
        </p:nvSpPr>
        <p:spPr>
          <a:xfrm>
            <a:off x="628650" y="4767263"/>
            <a:ext cx="2057400" cy="2739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60" name="Google Shape;60;p10"/>
          <p:cNvSpPr txBox="1"/>
          <p:nvPr>
            <p:ph idx="11" type="ftr"/>
          </p:nvPr>
        </p:nvSpPr>
        <p:spPr>
          <a:xfrm>
            <a:off x="3028950" y="4767263"/>
            <a:ext cx="3086100" cy="273900"/>
          </a:xfrm>
          <a:prstGeom prst="rect">
            <a:avLst/>
          </a:prstGeom>
          <a:noFill/>
          <a:ln>
            <a:noFill/>
          </a:ln>
        </p:spPr>
        <p:txBody>
          <a:bodyPr anchorCtr="0" anchor="t" bIns="34275" lIns="68575" spcFirstLastPara="1" rIns="68575" wrap="square" tIns="34275">
            <a:noAutofit/>
          </a:bodyPr>
          <a:lstStyle>
            <a:lvl1pPr lvl="0" marR="0" rtl="0" algn="l">
              <a:spcBef>
                <a:spcPts val="0"/>
              </a:spcBef>
              <a:spcAft>
                <a:spcPts val="0"/>
              </a:spcAft>
              <a:buSzPts val="1100"/>
              <a:buNone/>
              <a:defRPr sz="1400">
                <a:solidFill>
                  <a:schemeClr val="dk1"/>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61" name="Google Shape;61;p10"/>
          <p:cNvSpPr txBox="1"/>
          <p:nvPr>
            <p:ph idx="12" type="sldNum"/>
          </p:nvPr>
        </p:nvSpPr>
        <p:spPr>
          <a:xfrm>
            <a:off x="6457950" y="4767263"/>
            <a:ext cx="2299800" cy="27390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8.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2.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pic>
        <p:nvPicPr>
          <p:cNvPr id="6" name="Google Shape;6;p1"/>
          <p:cNvPicPr preferRelativeResize="0"/>
          <p:nvPr/>
        </p:nvPicPr>
        <p:blipFill rotWithShape="1">
          <a:blip r:embed="rId1">
            <a:alphaModFix/>
          </a:blip>
          <a:srcRect b="0" l="0" r="0" t="0"/>
          <a:stretch/>
        </p:blipFill>
        <p:spPr>
          <a:xfrm>
            <a:off x="1143" y="0"/>
            <a:ext cx="9141714" cy="5143500"/>
          </a:xfrm>
          <a:prstGeom prst="rect">
            <a:avLst/>
          </a:prstGeom>
          <a:noFill/>
          <a:ln>
            <a:noFill/>
          </a:ln>
        </p:spPr>
      </p:pic>
      <p:sp>
        <p:nvSpPr>
          <p:cNvPr id="7" name="Google Shape;7;p1"/>
          <p:cNvSpPr txBox="1"/>
          <p:nvPr>
            <p:ph type="title"/>
          </p:nvPr>
        </p:nvSpPr>
        <p:spPr>
          <a:xfrm>
            <a:off x="331075" y="204952"/>
            <a:ext cx="6550500" cy="930300"/>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rgbClr val="0C6263"/>
              </a:buClr>
              <a:buSzPts val="3000"/>
              <a:buFont typeface="Calibri"/>
              <a:buNone/>
              <a:defRPr b="1" i="0" sz="3000" u="none" cap="none" strike="noStrike">
                <a:solidFill>
                  <a:srgbClr val="0C6263"/>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8" name="Google Shape;8;p1"/>
          <p:cNvSpPr txBox="1"/>
          <p:nvPr>
            <p:ph idx="1" type="body"/>
          </p:nvPr>
        </p:nvSpPr>
        <p:spPr>
          <a:xfrm>
            <a:off x="331076" y="1340069"/>
            <a:ext cx="8426700" cy="3292800"/>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rgbClr val="0C6263"/>
              </a:buClr>
              <a:buSzPts val="2100"/>
              <a:buFont typeface="Arial"/>
              <a:buChar char="•"/>
              <a:defRPr b="0" i="0" sz="2100" u="none" cap="none" strike="noStrike">
                <a:solidFill>
                  <a:srgbClr val="0C6263"/>
                </a:solidFill>
                <a:latin typeface="Calibri"/>
                <a:ea typeface="Calibri"/>
                <a:cs typeface="Calibri"/>
                <a:sym typeface="Calibri"/>
              </a:defRPr>
            </a:lvl1pPr>
            <a:lvl2pPr indent="-342900" lvl="1" marL="914400" marR="0" rtl="0" algn="l">
              <a:lnSpc>
                <a:spcPct val="90000"/>
              </a:lnSpc>
              <a:spcBef>
                <a:spcPts val="400"/>
              </a:spcBef>
              <a:spcAft>
                <a:spcPts val="0"/>
              </a:spcAft>
              <a:buClr>
                <a:srgbClr val="0C6263"/>
              </a:buClr>
              <a:buSzPts val="1800"/>
              <a:buFont typeface="Arial"/>
              <a:buChar char="•"/>
              <a:defRPr b="0" i="0" sz="1800" u="none" cap="none" strike="noStrike">
                <a:solidFill>
                  <a:srgbClr val="0C6263"/>
                </a:solidFill>
                <a:latin typeface="Calibri"/>
                <a:ea typeface="Calibri"/>
                <a:cs typeface="Calibri"/>
                <a:sym typeface="Calibri"/>
              </a:defRPr>
            </a:lvl2pPr>
            <a:lvl3pPr indent="-323850" lvl="2" marL="1371600" marR="0" rtl="0" algn="l">
              <a:lnSpc>
                <a:spcPct val="90000"/>
              </a:lnSpc>
              <a:spcBef>
                <a:spcPts val="400"/>
              </a:spcBef>
              <a:spcAft>
                <a:spcPts val="0"/>
              </a:spcAft>
              <a:buClr>
                <a:srgbClr val="0C6263"/>
              </a:buClr>
              <a:buSzPts val="1500"/>
              <a:buFont typeface="Arial"/>
              <a:buChar char="•"/>
              <a:defRPr b="0" i="0" sz="1500" u="none" cap="none" strike="noStrike">
                <a:solidFill>
                  <a:srgbClr val="0C6263"/>
                </a:solidFill>
                <a:latin typeface="Calibri"/>
                <a:ea typeface="Calibri"/>
                <a:cs typeface="Calibri"/>
                <a:sym typeface="Calibri"/>
              </a:defRPr>
            </a:lvl3pPr>
            <a:lvl4pPr indent="-317500" lvl="3" marL="1828800" marR="0" rtl="0" algn="l">
              <a:lnSpc>
                <a:spcPct val="90000"/>
              </a:lnSpc>
              <a:spcBef>
                <a:spcPts val="400"/>
              </a:spcBef>
              <a:spcAft>
                <a:spcPts val="0"/>
              </a:spcAft>
              <a:buClr>
                <a:srgbClr val="0C6263"/>
              </a:buClr>
              <a:buSzPts val="1400"/>
              <a:buFont typeface="Arial"/>
              <a:buChar char="•"/>
              <a:defRPr b="0" i="0" sz="1400" u="none" cap="none" strike="noStrike">
                <a:solidFill>
                  <a:srgbClr val="0C6263"/>
                </a:solidFill>
                <a:latin typeface="Calibri"/>
                <a:ea typeface="Calibri"/>
                <a:cs typeface="Calibri"/>
                <a:sym typeface="Calibri"/>
              </a:defRPr>
            </a:lvl4pPr>
            <a:lvl5pPr indent="-317500" lvl="4" marL="2286000" marR="0" rtl="0" algn="l">
              <a:lnSpc>
                <a:spcPct val="90000"/>
              </a:lnSpc>
              <a:spcBef>
                <a:spcPts val="400"/>
              </a:spcBef>
              <a:spcAft>
                <a:spcPts val="0"/>
              </a:spcAft>
              <a:buClr>
                <a:srgbClr val="0C6263"/>
              </a:buClr>
              <a:buSzPts val="1400"/>
              <a:buFont typeface="Arial"/>
              <a:buChar char="•"/>
              <a:defRPr b="0" i="0" sz="1400" u="none" cap="none" strike="noStrike">
                <a:solidFill>
                  <a:srgbClr val="0C6263"/>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9" name="Google Shape;9;p1"/>
          <p:cNvSpPr txBox="1"/>
          <p:nvPr>
            <p:ph idx="12" type="sldNum"/>
          </p:nvPr>
        </p:nvSpPr>
        <p:spPr>
          <a:xfrm>
            <a:off x="6457950" y="4767263"/>
            <a:ext cx="22998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1500" u="none" cap="none" strike="noStrike">
                <a:solidFill>
                  <a:srgbClr val="0C6263"/>
                </a:solidFill>
                <a:latin typeface="Calibri"/>
                <a:ea typeface="Calibri"/>
                <a:cs typeface="Calibri"/>
                <a:sym typeface="Calibri"/>
              </a:defRPr>
            </a:lvl1pPr>
            <a:lvl2pPr indent="0" lvl="1" marL="0" marR="0" rtl="0" algn="r">
              <a:spcBef>
                <a:spcPts val="0"/>
              </a:spcBef>
              <a:buNone/>
              <a:defRPr b="1" i="0" sz="1500" u="none" cap="none" strike="noStrike">
                <a:solidFill>
                  <a:srgbClr val="0C6263"/>
                </a:solidFill>
                <a:latin typeface="Calibri"/>
                <a:ea typeface="Calibri"/>
                <a:cs typeface="Calibri"/>
                <a:sym typeface="Calibri"/>
              </a:defRPr>
            </a:lvl2pPr>
            <a:lvl3pPr indent="0" lvl="2" marL="0" marR="0" rtl="0" algn="r">
              <a:spcBef>
                <a:spcPts val="0"/>
              </a:spcBef>
              <a:buNone/>
              <a:defRPr b="1" i="0" sz="1500" u="none" cap="none" strike="noStrike">
                <a:solidFill>
                  <a:srgbClr val="0C6263"/>
                </a:solidFill>
                <a:latin typeface="Calibri"/>
                <a:ea typeface="Calibri"/>
                <a:cs typeface="Calibri"/>
                <a:sym typeface="Calibri"/>
              </a:defRPr>
            </a:lvl3pPr>
            <a:lvl4pPr indent="0" lvl="3" marL="0" marR="0" rtl="0" algn="r">
              <a:spcBef>
                <a:spcPts val="0"/>
              </a:spcBef>
              <a:buNone/>
              <a:defRPr b="1" i="0" sz="1500" u="none" cap="none" strike="noStrike">
                <a:solidFill>
                  <a:srgbClr val="0C6263"/>
                </a:solidFill>
                <a:latin typeface="Calibri"/>
                <a:ea typeface="Calibri"/>
                <a:cs typeface="Calibri"/>
                <a:sym typeface="Calibri"/>
              </a:defRPr>
            </a:lvl4pPr>
            <a:lvl5pPr indent="0" lvl="4" marL="0" marR="0" rtl="0" algn="r">
              <a:spcBef>
                <a:spcPts val="0"/>
              </a:spcBef>
              <a:buNone/>
              <a:defRPr b="1" i="0" sz="1500" u="none" cap="none" strike="noStrike">
                <a:solidFill>
                  <a:srgbClr val="0C6263"/>
                </a:solidFill>
                <a:latin typeface="Calibri"/>
                <a:ea typeface="Calibri"/>
                <a:cs typeface="Calibri"/>
                <a:sym typeface="Calibri"/>
              </a:defRPr>
            </a:lvl5pPr>
            <a:lvl6pPr indent="0" lvl="5" marL="0" marR="0" rtl="0" algn="r">
              <a:spcBef>
                <a:spcPts val="0"/>
              </a:spcBef>
              <a:buNone/>
              <a:defRPr b="1" i="0" sz="1500" u="none" cap="none" strike="noStrike">
                <a:solidFill>
                  <a:srgbClr val="0C6263"/>
                </a:solidFill>
                <a:latin typeface="Calibri"/>
                <a:ea typeface="Calibri"/>
                <a:cs typeface="Calibri"/>
                <a:sym typeface="Calibri"/>
              </a:defRPr>
            </a:lvl6pPr>
            <a:lvl7pPr indent="0" lvl="6" marL="0" marR="0" rtl="0" algn="r">
              <a:spcBef>
                <a:spcPts val="0"/>
              </a:spcBef>
              <a:buNone/>
              <a:defRPr b="1" i="0" sz="1500" u="none" cap="none" strike="noStrike">
                <a:solidFill>
                  <a:srgbClr val="0C6263"/>
                </a:solidFill>
                <a:latin typeface="Calibri"/>
                <a:ea typeface="Calibri"/>
                <a:cs typeface="Calibri"/>
                <a:sym typeface="Calibri"/>
              </a:defRPr>
            </a:lvl7pPr>
            <a:lvl8pPr indent="0" lvl="7" marL="0" marR="0" rtl="0" algn="r">
              <a:spcBef>
                <a:spcPts val="0"/>
              </a:spcBef>
              <a:buNone/>
              <a:defRPr b="1" i="0" sz="1500" u="none" cap="none" strike="noStrike">
                <a:solidFill>
                  <a:srgbClr val="0C6263"/>
                </a:solidFill>
                <a:latin typeface="Calibri"/>
                <a:ea typeface="Calibri"/>
                <a:cs typeface="Calibri"/>
                <a:sym typeface="Calibri"/>
              </a:defRPr>
            </a:lvl8pPr>
            <a:lvl9pPr indent="0" lvl="8" marL="0" marR="0" rtl="0" algn="r">
              <a:spcBef>
                <a:spcPts val="0"/>
              </a:spcBef>
              <a:buNone/>
              <a:defRPr b="1" i="0" sz="1500" u="none" cap="none" strike="noStrike">
                <a:solidFill>
                  <a:srgbClr val="0C6263"/>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pt-BR"/>
              <a:t>‹#›</a:t>
            </a:fld>
            <a:endParaRPr/>
          </a:p>
        </p:txBody>
      </p:sp>
      <p:sp>
        <p:nvSpPr>
          <p:cNvPr id="10" name="Google Shape;10;p1"/>
          <p:cNvSpPr txBox="1"/>
          <p:nvPr>
            <p:ph idx="10" type="dt"/>
          </p:nvPr>
        </p:nvSpPr>
        <p:spPr>
          <a:xfrm>
            <a:off x="331075" y="4767263"/>
            <a:ext cx="2355000" cy="273900"/>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075555"/>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 name="Shape 85"/>
        <p:cNvGrpSpPr/>
        <p:nvPr/>
      </p:nvGrpSpPr>
      <p:grpSpPr>
        <a:xfrm>
          <a:off x="0" y="0"/>
          <a:ext cx="0" cy="0"/>
          <a:chOff x="0" y="0"/>
          <a:chExt cx="0" cy="0"/>
        </a:xfrm>
      </p:grpSpPr>
      <p:pic>
        <p:nvPicPr>
          <p:cNvPr id="86" name="Google Shape;86;p14"/>
          <p:cNvPicPr preferRelativeResize="0"/>
          <p:nvPr/>
        </p:nvPicPr>
        <p:blipFill rotWithShape="1">
          <a:blip r:embed="rId3">
            <a:alphaModFix/>
          </a:blip>
          <a:srcRect b="7694" l="14499" r="15692" t="16127"/>
          <a:stretch/>
        </p:blipFill>
        <p:spPr>
          <a:xfrm>
            <a:off x="1651950" y="873538"/>
            <a:ext cx="5535298" cy="33964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 name="Shape 148"/>
        <p:cNvGrpSpPr/>
        <p:nvPr/>
      </p:nvGrpSpPr>
      <p:grpSpPr>
        <a:xfrm>
          <a:off x="0" y="0"/>
          <a:ext cx="0" cy="0"/>
          <a:chOff x="0" y="0"/>
          <a:chExt cx="0" cy="0"/>
        </a:xfrm>
      </p:grpSpPr>
      <p:sp>
        <p:nvSpPr>
          <p:cNvPr id="149" name="Google Shape;149;p23"/>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pt-BR"/>
              <a:t>Algoritmo 2: estimativa de postura.</a:t>
            </a:r>
            <a:endParaRPr/>
          </a:p>
        </p:txBody>
      </p:sp>
      <p:sp>
        <p:nvSpPr>
          <p:cNvPr id="150" name="Google Shape;150;p23"/>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51" name="Google Shape;151;p23"/>
          <p:cNvPicPr preferRelativeResize="0"/>
          <p:nvPr/>
        </p:nvPicPr>
        <p:blipFill rotWithShape="1">
          <a:blip r:embed="rId3">
            <a:alphaModFix/>
          </a:blip>
          <a:srcRect b="1527" l="0" r="0" t="1826"/>
          <a:stretch/>
        </p:blipFill>
        <p:spPr>
          <a:xfrm>
            <a:off x="3581025" y="334313"/>
            <a:ext cx="5305425" cy="42345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pt-BR"/>
              <a:t>Algoritmo 3: Cálculos dos parâmetros de marcha</a:t>
            </a:r>
            <a:endParaRPr/>
          </a:p>
        </p:txBody>
      </p:sp>
      <p:sp>
        <p:nvSpPr>
          <p:cNvPr id="157" name="Google Shape;157;p24"/>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58" name="Google Shape;158;p24"/>
          <p:cNvPicPr preferRelativeResize="0"/>
          <p:nvPr/>
        </p:nvPicPr>
        <p:blipFill>
          <a:blip r:embed="rId3">
            <a:alphaModFix/>
          </a:blip>
          <a:stretch>
            <a:fillRect/>
          </a:stretch>
        </p:blipFill>
        <p:spPr>
          <a:xfrm>
            <a:off x="5020844" y="0"/>
            <a:ext cx="4035111" cy="51434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5"/>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64" name="Google Shape;164;p25"/>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65" name="Google Shape;165;p25"/>
          <p:cNvPicPr preferRelativeResize="0"/>
          <p:nvPr/>
        </p:nvPicPr>
        <p:blipFill>
          <a:blip r:embed="rId3">
            <a:alphaModFix/>
          </a:blip>
          <a:stretch>
            <a:fillRect/>
          </a:stretch>
        </p:blipFill>
        <p:spPr>
          <a:xfrm>
            <a:off x="319088" y="1052513"/>
            <a:ext cx="8505825" cy="3038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p26"/>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t/>
            </a:r>
            <a:endParaRPr/>
          </a:p>
        </p:txBody>
      </p:sp>
      <p:sp>
        <p:nvSpPr>
          <p:cNvPr id="171" name="Google Shape;171;p26"/>
          <p:cNvSpPr txBox="1"/>
          <p:nvPr>
            <p:ph idx="1" type="body"/>
          </p:nvPr>
        </p:nvSpPr>
        <p:spPr>
          <a:xfrm>
            <a:off x="311700" y="1152475"/>
            <a:ext cx="8520600" cy="3416400"/>
          </a:xfrm>
          <a:prstGeom prst="rect">
            <a:avLst/>
          </a:prstGeom>
        </p:spPr>
        <p:txBody>
          <a:bodyPr anchorCtr="0" anchor="t" bIns="34275" lIns="68575" spcFirstLastPara="1" rIns="68575" wrap="square" tIns="34275">
            <a:normAutofit/>
          </a:bodyPr>
          <a:lstStyle/>
          <a:p>
            <a:pPr indent="0" lvl="0" marL="0" rtl="0" algn="l">
              <a:spcBef>
                <a:spcPts val="800"/>
              </a:spcBef>
              <a:spcAft>
                <a:spcPts val="0"/>
              </a:spcAft>
              <a:buNone/>
            </a:pPr>
            <a:r>
              <a:t/>
            </a:r>
            <a:endParaRPr/>
          </a:p>
        </p:txBody>
      </p:sp>
      <p:pic>
        <p:nvPicPr>
          <p:cNvPr id="172" name="Google Shape;172;p26"/>
          <p:cNvPicPr preferRelativeResize="0"/>
          <p:nvPr/>
        </p:nvPicPr>
        <p:blipFill>
          <a:blip r:embed="rId3">
            <a:alphaModFix/>
          </a:blip>
          <a:stretch>
            <a:fillRect/>
          </a:stretch>
        </p:blipFill>
        <p:spPr>
          <a:xfrm>
            <a:off x="914400" y="400050"/>
            <a:ext cx="7315200" cy="43434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445025"/>
            <a:ext cx="8520600" cy="572700"/>
          </a:xfrm>
          <a:prstGeom prst="rect">
            <a:avLst/>
          </a:prstGeom>
        </p:spPr>
        <p:txBody>
          <a:bodyPr anchorCtr="0" anchor="ctr" bIns="34275" lIns="68575" spcFirstLastPara="1" rIns="68575" wrap="square" tIns="34275">
            <a:normAutofit/>
          </a:bodyPr>
          <a:lstStyle/>
          <a:p>
            <a:pPr indent="0" lvl="0" marL="0" rtl="0" algn="l">
              <a:spcBef>
                <a:spcPts val="0"/>
              </a:spcBef>
              <a:spcAft>
                <a:spcPts val="0"/>
              </a:spcAft>
              <a:buNone/>
            </a:pPr>
            <a:r>
              <a:rPr lang="pt-BR"/>
              <a:t>Resumo</a:t>
            </a:r>
            <a:endParaRPr/>
          </a:p>
        </p:txBody>
      </p:sp>
      <p:sp>
        <p:nvSpPr>
          <p:cNvPr id="178" name="Google Shape;178;p27"/>
          <p:cNvSpPr txBox="1"/>
          <p:nvPr>
            <p:ph idx="1" type="body"/>
          </p:nvPr>
        </p:nvSpPr>
        <p:spPr>
          <a:xfrm>
            <a:off x="311700" y="1152475"/>
            <a:ext cx="8520600" cy="3867000"/>
          </a:xfrm>
          <a:prstGeom prst="rect">
            <a:avLst/>
          </a:prstGeom>
        </p:spPr>
        <p:txBody>
          <a:bodyPr anchorCtr="0" anchor="t" bIns="34275" lIns="68575" spcFirstLastPara="1" rIns="68575" wrap="square" tIns="34275">
            <a:normAutofit fontScale="55000" lnSpcReduction="20000"/>
          </a:bodyPr>
          <a:lstStyle/>
          <a:p>
            <a:pPr indent="457200" lvl="0" marL="0" rtl="0" algn="just">
              <a:spcBef>
                <a:spcPts val="800"/>
              </a:spcBef>
              <a:spcAft>
                <a:spcPts val="0"/>
              </a:spcAft>
              <a:buNone/>
            </a:pPr>
            <a:r>
              <a:rPr lang="pt-BR">
                <a:solidFill>
                  <a:schemeClr val="dk1"/>
                </a:solidFill>
              </a:rPr>
              <a:t>Os programas de reabilitação desempenham um papel importante na melhoria da qualidade de vida de pacientes com distúrbios do equilíbrio. Esses programas geralmente são executados em ambiente doméstico, por falta de recursos. Esse procedimento costuma resultar em exercícios mal realizados ou até mesmo abandono total dos programas, pois os pacientes carecem de orientação e motivação. </a:t>
            </a:r>
            <a:endParaRPr>
              <a:solidFill>
                <a:schemeClr val="dk1"/>
              </a:solidFill>
            </a:endParaRPr>
          </a:p>
          <a:p>
            <a:pPr indent="457200" lvl="0" marL="0" rtl="0" algn="just">
              <a:spcBef>
                <a:spcPts val="800"/>
              </a:spcBef>
              <a:spcAft>
                <a:spcPts val="0"/>
              </a:spcAft>
              <a:buNone/>
            </a:pPr>
            <a:r>
              <a:rPr lang="pt-BR">
                <a:solidFill>
                  <a:schemeClr val="dk1"/>
                </a:solidFill>
              </a:rPr>
              <a:t>Este artigo apresenta um novo sistema para gerenciar distúrbios de equilíbrio em um ambiente doméstico usando um treinador virtual para orientação, instrução e incentivo. O sistema proposto é composto por dispositivos sensores, tecnologia de realidade aumentada e agentes de inferência inteligente, que captam, reconhecem e avaliam o desempenho do paciente durante a execução dos exercícios. Mais especificamente, este trabalho apresenta um módulo de captura e avaliação de movimento baseado em casa, que utiliza uma plataforma sensorial para reconhecer um exercício realizado por um paciente e avaliá-lo. A plataforma sensorial compreende sensores IMU (Mbientlab MMR© 9axis), palmilhas de pressão (Moticon © ) e uma câmera RGB de profundidade (Intel D415 © ). Este módulo é projetado para entregar mensagens tanto durante a realização do exercício, entregando notificações e alertas personalizados ao paciente, quanto após o término do exercício, pontuando o desempenho geral do paciente. </a:t>
            </a:r>
            <a:endParaRPr>
              <a:solidFill>
                <a:schemeClr val="dk1"/>
              </a:solidFill>
            </a:endParaRPr>
          </a:p>
          <a:p>
            <a:pPr indent="457200" lvl="0" marL="0" rtl="0" algn="just">
              <a:spcBef>
                <a:spcPts val="800"/>
              </a:spcBef>
              <a:spcAft>
                <a:spcPts val="0"/>
              </a:spcAft>
              <a:buNone/>
            </a:pPr>
            <a:r>
              <a:rPr lang="pt-BR">
                <a:solidFill>
                  <a:schemeClr val="dk1"/>
                </a:solidFill>
              </a:rPr>
              <a:t>Foi implementado um conjunto de estudos de validação de prova de conceito, com o objetivo de avaliar a precisão dos diferentes componentes para os submódulos do módulo de captura e avaliação de movimento. Mais especificamente, o algoritmo de cálculo do ângulo de Euler em 2D ( R 2 = 0,99) e em 3D ( R 2 = 0,82 no plano de guinada e R 2= 0,91 para o plano de passo), bem como a velocidade de giro da cabeça ( R 2 = 0,96), mostraram boa correlação entre os valores calculados e verdadeiros fornecidos pelas anotações dos especialistas. </a:t>
            </a:r>
            <a:endParaRPr>
              <a:solidFill>
                <a:schemeClr val="dk1"/>
              </a:solidFill>
            </a:endParaRPr>
          </a:p>
          <a:p>
            <a:pPr indent="457200" lvl="0" marL="0" rtl="0" algn="just">
              <a:spcBef>
                <a:spcPts val="800"/>
              </a:spcBef>
              <a:spcAft>
                <a:spcPts val="0"/>
              </a:spcAft>
              <a:buNone/>
            </a:pPr>
            <a:r>
              <a:rPr lang="pt-BR">
                <a:solidFill>
                  <a:schemeClr val="dk1"/>
                </a:solidFill>
              </a:rPr>
              <a:t>O algoritmo de avaliação da postura resultou em precisão = 0,83, enquanto as métricas de marcha foram validadas contra dois sistemas de análise de marcha bem estabelecidos ( R 2 = 0,78 para apoio duplo, R 2 = 0,71 para apoio único, R 2 = 0,80 para tempo de passo, R 2 = 0,75 para o tempo de passada (WinTrack © ), R 2 = 0,82 para cadência e R 2 = 0,79 para o tempo de passada (RehaGait© ). </a:t>
            </a:r>
            <a:endParaRPr>
              <a:solidFill>
                <a:schemeClr val="dk1"/>
              </a:solidFill>
            </a:endParaRPr>
          </a:p>
          <a:p>
            <a:pPr indent="457200" lvl="0" marL="0" rtl="0" algn="just">
              <a:spcBef>
                <a:spcPts val="800"/>
              </a:spcBef>
              <a:spcAft>
                <a:spcPts val="0"/>
              </a:spcAft>
              <a:buNone/>
            </a:pPr>
            <a:r>
              <a:rPr lang="pt-BR">
                <a:solidFill>
                  <a:schemeClr val="dk1"/>
                </a:solidFill>
              </a:rPr>
              <a:t>Os resultados da validação forneceram evidências de que o sistema proposto pode capturar e avaliar com precisão um exercício de fisioterapia dentro do contexto de distúrbios de equilíbrio, fornecendo assim uma base robusta para o ecossistema de treinamento virtual e, assim, melhorar o compromisso do paciente com programas de reabilitação, melhorando a qualidade dos exercícios realizados. </a:t>
            </a:r>
            <a:endParaRPr>
              <a:solidFill>
                <a:schemeClr val="dk1"/>
              </a:solidFill>
            </a:endParaRPr>
          </a:p>
          <a:p>
            <a:pPr indent="457200" lvl="0" marL="0" rtl="0" algn="just">
              <a:spcBef>
                <a:spcPts val="800"/>
              </a:spcBef>
              <a:spcAft>
                <a:spcPts val="0"/>
              </a:spcAft>
              <a:buNone/>
            </a:pPr>
            <a:r>
              <a:rPr lang="pt-BR">
                <a:solidFill>
                  <a:schemeClr val="dk1"/>
                </a:solidFill>
              </a:rPr>
              <a:t>Em resumo, o coaching virtual pode melhorar a qualidade dos programas de reabilitação domiciliar, desde que seja combinado com módulos de captura e avaliação de movimentos precisos, que fornecem ao coach virtual a capacidade de adaptar a interação com o paciente e oferecer uma experiência personalizada.</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5"/>
          <p:cNvSpPr txBox="1"/>
          <p:nvPr>
            <p:ph idx="1" type="body"/>
          </p:nvPr>
        </p:nvSpPr>
        <p:spPr>
          <a:xfrm>
            <a:off x="159300" y="1152475"/>
            <a:ext cx="4412700" cy="3867000"/>
          </a:xfrm>
          <a:prstGeom prst="rect">
            <a:avLst/>
          </a:prstGeom>
        </p:spPr>
        <p:txBody>
          <a:bodyPr anchorCtr="0" anchor="ctr" bIns="34275" lIns="68575" spcFirstLastPara="1" rIns="68575" wrap="square" tIns="34275">
            <a:normAutofit/>
          </a:bodyPr>
          <a:lstStyle/>
          <a:p>
            <a:pPr indent="-323850" lvl="0" marL="457200" rtl="0" algn="just">
              <a:lnSpc>
                <a:spcPct val="105000"/>
              </a:lnSpc>
              <a:spcBef>
                <a:spcPts val="800"/>
              </a:spcBef>
              <a:spcAft>
                <a:spcPts val="0"/>
              </a:spcAft>
              <a:buClr>
                <a:srgbClr val="0C6263"/>
              </a:buClr>
              <a:buSzPts val="1500"/>
              <a:buChar char="-"/>
            </a:pPr>
            <a:r>
              <a:rPr b="1" lang="pt-BR" sz="1500">
                <a:solidFill>
                  <a:srgbClr val="0C6263"/>
                </a:solidFill>
              </a:rPr>
              <a:t>Os programas de reabilitação são importantes para promover qualidade de vida a pacientes com </a:t>
            </a:r>
            <a:r>
              <a:rPr b="1" lang="pt-BR" sz="1500">
                <a:solidFill>
                  <a:srgbClr val="0C6263"/>
                </a:solidFill>
              </a:rPr>
              <a:t>problemas</a:t>
            </a:r>
            <a:r>
              <a:rPr b="1" lang="pt-BR" sz="1500">
                <a:solidFill>
                  <a:srgbClr val="0C6263"/>
                </a:solidFill>
              </a:rPr>
              <a:t> de equilíbrio. </a:t>
            </a:r>
            <a:endParaRPr b="1" sz="1500">
              <a:solidFill>
                <a:srgbClr val="0C6263"/>
              </a:solidFill>
            </a:endParaRPr>
          </a:p>
          <a:p>
            <a:pPr indent="-323850" lvl="0" marL="457200" rtl="0" algn="just">
              <a:lnSpc>
                <a:spcPct val="105000"/>
              </a:lnSpc>
              <a:spcBef>
                <a:spcPts val="1000"/>
              </a:spcBef>
              <a:spcAft>
                <a:spcPts val="0"/>
              </a:spcAft>
              <a:buClr>
                <a:srgbClr val="0C6263"/>
              </a:buClr>
              <a:buSzPts val="1500"/>
              <a:buChar char="-"/>
            </a:pPr>
            <a:r>
              <a:rPr b="1" lang="pt-BR" sz="1500">
                <a:solidFill>
                  <a:srgbClr val="0C6263"/>
                </a:solidFill>
              </a:rPr>
              <a:t>Geralmente ocorrem em ambiente doméstico, por falta de recursos. </a:t>
            </a:r>
            <a:endParaRPr b="1" sz="1500">
              <a:solidFill>
                <a:srgbClr val="0C6263"/>
              </a:solidFill>
            </a:endParaRPr>
          </a:p>
          <a:p>
            <a:pPr indent="-323850" lvl="0" marL="457200" rtl="0" algn="just">
              <a:lnSpc>
                <a:spcPct val="105000"/>
              </a:lnSpc>
              <a:spcBef>
                <a:spcPts val="1000"/>
              </a:spcBef>
              <a:spcAft>
                <a:spcPts val="0"/>
              </a:spcAft>
              <a:buClr>
                <a:srgbClr val="0C6263"/>
              </a:buClr>
              <a:buSzPts val="1500"/>
              <a:buChar char="-"/>
            </a:pPr>
            <a:r>
              <a:rPr b="1" lang="pt-BR" sz="1500">
                <a:solidFill>
                  <a:srgbClr val="0C6263"/>
                </a:solidFill>
              </a:rPr>
              <a:t>Exercícios mal realizados ou abandono dos programas por falta de orientação e motivação.</a:t>
            </a:r>
            <a:endParaRPr b="1" sz="1500">
              <a:solidFill>
                <a:srgbClr val="0C6263"/>
              </a:solidFill>
            </a:endParaRPr>
          </a:p>
          <a:p>
            <a:pPr indent="-323850" lvl="0" marL="457200" rtl="0" algn="just">
              <a:spcBef>
                <a:spcPts val="1000"/>
              </a:spcBef>
              <a:spcAft>
                <a:spcPts val="1000"/>
              </a:spcAft>
              <a:buClr>
                <a:srgbClr val="0C6263"/>
              </a:buClr>
              <a:buSzPts val="1500"/>
              <a:buChar char="-"/>
            </a:pPr>
            <a:r>
              <a:rPr b="1" lang="pt-BR" sz="1500">
                <a:solidFill>
                  <a:srgbClr val="0C6263"/>
                </a:solidFill>
              </a:rPr>
              <a:t>N</a:t>
            </a:r>
            <a:r>
              <a:rPr b="1" lang="pt-BR" sz="1500">
                <a:solidFill>
                  <a:srgbClr val="0C6263"/>
                </a:solidFill>
              </a:rPr>
              <a:t>ovo sistema para manejar problemas de equilíbrio no ambiente doméstico usando um coaching virtual para orientar, instruir e incentivar. </a:t>
            </a:r>
            <a:endParaRPr b="1" sz="1500">
              <a:solidFill>
                <a:srgbClr val="0C6263"/>
              </a:solidFill>
            </a:endParaRPr>
          </a:p>
        </p:txBody>
      </p:sp>
      <p:sp>
        <p:nvSpPr>
          <p:cNvPr id="92" name="Google Shape;92;p15"/>
          <p:cNvSpPr txBox="1"/>
          <p:nvPr>
            <p:ph type="title"/>
          </p:nvPr>
        </p:nvSpPr>
        <p:spPr>
          <a:xfrm>
            <a:off x="-69300" y="368825"/>
            <a:ext cx="8520600" cy="572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pt-BR"/>
              <a:t>Introdução e objetivo</a:t>
            </a:r>
            <a:endParaRPr/>
          </a:p>
        </p:txBody>
      </p:sp>
      <p:pic>
        <p:nvPicPr>
          <p:cNvPr id="93" name="Google Shape;93;p15"/>
          <p:cNvPicPr preferRelativeResize="0"/>
          <p:nvPr/>
        </p:nvPicPr>
        <p:blipFill rotWithShape="1">
          <a:blip r:embed="rId3">
            <a:alphaModFix/>
          </a:blip>
          <a:srcRect b="43367" l="23226" r="1556" t="16410"/>
          <a:stretch/>
        </p:blipFill>
        <p:spPr>
          <a:xfrm>
            <a:off x="4936825" y="2119250"/>
            <a:ext cx="3726575" cy="19334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6"/>
          <p:cNvSpPr txBox="1"/>
          <p:nvPr>
            <p:ph idx="1" type="body"/>
          </p:nvPr>
        </p:nvSpPr>
        <p:spPr>
          <a:xfrm>
            <a:off x="440675" y="2271325"/>
            <a:ext cx="3233100" cy="1444200"/>
          </a:xfrm>
          <a:prstGeom prst="rect">
            <a:avLst/>
          </a:prstGeom>
        </p:spPr>
        <p:txBody>
          <a:bodyPr anchorCtr="0" anchor="t" bIns="34275" lIns="68575" spcFirstLastPara="1" rIns="68575" wrap="square" tIns="34275">
            <a:noAutofit/>
          </a:bodyPr>
          <a:lstStyle/>
          <a:p>
            <a:pPr indent="0" lvl="0" marL="0" rtl="0" algn="just">
              <a:lnSpc>
                <a:spcPct val="105000"/>
              </a:lnSpc>
              <a:spcBef>
                <a:spcPts val="800"/>
              </a:spcBef>
              <a:spcAft>
                <a:spcPts val="0"/>
              </a:spcAft>
              <a:buSzPts val="1018"/>
              <a:buNone/>
            </a:pPr>
            <a:r>
              <a:rPr b="1" lang="pt-BR" sz="1500">
                <a:solidFill>
                  <a:srgbClr val="0C6263"/>
                </a:solidFill>
              </a:rPr>
              <a:t>P</a:t>
            </a:r>
            <a:r>
              <a:rPr b="1" lang="pt-BR" sz="1500">
                <a:solidFill>
                  <a:srgbClr val="0C6263"/>
                </a:solidFill>
              </a:rPr>
              <a:t>rojetado para enviar </a:t>
            </a:r>
            <a:r>
              <a:rPr b="1" lang="pt-BR" sz="1500">
                <a:solidFill>
                  <a:srgbClr val="0C6263"/>
                </a:solidFill>
              </a:rPr>
              <a:t>notificações e alertas personalizados ao paciente </a:t>
            </a:r>
            <a:r>
              <a:rPr b="1" lang="pt-BR" sz="1500">
                <a:solidFill>
                  <a:srgbClr val="0C6263"/>
                </a:solidFill>
              </a:rPr>
              <a:t>durante e após a realização do exercício, além de pontuar o desempenho geral. </a:t>
            </a:r>
            <a:endParaRPr b="1" sz="1500">
              <a:solidFill>
                <a:srgbClr val="0C6263"/>
              </a:solidFill>
            </a:endParaRPr>
          </a:p>
        </p:txBody>
      </p:sp>
      <p:pic>
        <p:nvPicPr>
          <p:cNvPr id="99" name="Google Shape;99;p16"/>
          <p:cNvPicPr preferRelativeResize="0"/>
          <p:nvPr/>
        </p:nvPicPr>
        <p:blipFill>
          <a:blip r:embed="rId3">
            <a:alphaModFix/>
          </a:blip>
          <a:stretch>
            <a:fillRect/>
          </a:stretch>
        </p:blipFill>
        <p:spPr>
          <a:xfrm>
            <a:off x="4082471" y="899725"/>
            <a:ext cx="4909125" cy="4090001"/>
          </a:xfrm>
          <a:prstGeom prst="rect">
            <a:avLst/>
          </a:prstGeom>
          <a:noFill/>
          <a:ln>
            <a:noFill/>
          </a:ln>
        </p:spPr>
      </p:pic>
      <p:sp>
        <p:nvSpPr>
          <p:cNvPr id="100" name="Google Shape;100;p16"/>
          <p:cNvSpPr txBox="1"/>
          <p:nvPr>
            <p:ph type="title"/>
          </p:nvPr>
        </p:nvSpPr>
        <p:spPr>
          <a:xfrm>
            <a:off x="159300" y="292625"/>
            <a:ext cx="8520600" cy="572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pt-BR"/>
              <a:t>Métodos</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sp>
        <p:nvSpPr>
          <p:cNvPr id="105" name="Google Shape;105;p17"/>
          <p:cNvSpPr txBox="1"/>
          <p:nvPr>
            <p:ph idx="1" type="body"/>
          </p:nvPr>
        </p:nvSpPr>
        <p:spPr>
          <a:xfrm>
            <a:off x="311700" y="1152475"/>
            <a:ext cx="8388900" cy="1204200"/>
          </a:xfrm>
          <a:prstGeom prst="rect">
            <a:avLst/>
          </a:prstGeom>
        </p:spPr>
        <p:txBody>
          <a:bodyPr anchorCtr="0" anchor="t" bIns="34275" lIns="68575" spcFirstLastPara="1" rIns="68575" wrap="square" tIns="34275">
            <a:noAutofit/>
          </a:bodyPr>
          <a:lstStyle/>
          <a:p>
            <a:pPr indent="0" lvl="0" marL="0" rtl="0" algn="just">
              <a:spcBef>
                <a:spcPts val="800"/>
              </a:spcBef>
              <a:spcAft>
                <a:spcPts val="0"/>
              </a:spcAft>
              <a:buNone/>
            </a:pPr>
            <a:r>
              <a:rPr b="1" lang="pt-BR" sz="1500">
                <a:solidFill>
                  <a:srgbClr val="075555"/>
                </a:solidFill>
              </a:rPr>
              <a:t>O sistema inclui sensores, realidade aumentada e inferência inteligente que captam, reconhecem e avaliam o desempenho durante a execução dos exercícios. </a:t>
            </a:r>
            <a:endParaRPr b="1" sz="1500">
              <a:solidFill>
                <a:srgbClr val="075555"/>
              </a:solidFill>
            </a:endParaRPr>
          </a:p>
          <a:p>
            <a:pPr indent="0" lvl="0" marL="0" rtl="0" algn="just">
              <a:spcBef>
                <a:spcPts val="800"/>
              </a:spcBef>
              <a:spcAft>
                <a:spcPts val="0"/>
              </a:spcAft>
              <a:buNone/>
            </a:pPr>
            <a:r>
              <a:rPr b="1" lang="pt-BR" sz="1500">
                <a:solidFill>
                  <a:srgbClr val="075555"/>
                </a:solidFill>
              </a:rPr>
              <a:t>A plataforma sensorial inclui sensores IMU, palmilhas de pressão e uma câmera de profundidade.</a:t>
            </a:r>
            <a:endParaRPr b="1" sz="1500">
              <a:solidFill>
                <a:srgbClr val="075555"/>
              </a:solidFill>
            </a:endParaRPr>
          </a:p>
        </p:txBody>
      </p:sp>
      <p:pic>
        <p:nvPicPr>
          <p:cNvPr id="106" name="Google Shape;106;p17"/>
          <p:cNvPicPr preferRelativeResize="0"/>
          <p:nvPr/>
        </p:nvPicPr>
        <p:blipFill>
          <a:blip r:embed="rId3">
            <a:alphaModFix/>
          </a:blip>
          <a:stretch>
            <a:fillRect/>
          </a:stretch>
        </p:blipFill>
        <p:spPr>
          <a:xfrm>
            <a:off x="1522112" y="2195025"/>
            <a:ext cx="6099775" cy="2851075"/>
          </a:xfrm>
          <a:prstGeom prst="rect">
            <a:avLst/>
          </a:prstGeom>
          <a:noFill/>
          <a:ln>
            <a:noFill/>
          </a:ln>
        </p:spPr>
      </p:pic>
      <p:sp>
        <p:nvSpPr>
          <p:cNvPr id="107" name="Google Shape;107;p17"/>
          <p:cNvSpPr txBox="1"/>
          <p:nvPr>
            <p:ph type="title"/>
          </p:nvPr>
        </p:nvSpPr>
        <p:spPr>
          <a:xfrm>
            <a:off x="159300" y="292625"/>
            <a:ext cx="8520600" cy="572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pt-BR"/>
              <a:t>Métodos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1" name="Shape 111"/>
        <p:cNvGrpSpPr/>
        <p:nvPr/>
      </p:nvGrpSpPr>
      <p:grpSpPr>
        <a:xfrm>
          <a:off x="0" y="0"/>
          <a:ext cx="0" cy="0"/>
          <a:chOff x="0" y="0"/>
          <a:chExt cx="0" cy="0"/>
        </a:xfrm>
      </p:grpSpPr>
      <p:sp>
        <p:nvSpPr>
          <p:cNvPr id="112" name="Google Shape;112;p18"/>
          <p:cNvSpPr txBox="1"/>
          <p:nvPr/>
        </p:nvSpPr>
        <p:spPr>
          <a:xfrm>
            <a:off x="58300" y="1783350"/>
            <a:ext cx="4424700" cy="681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1200"/>
              </a:spcAft>
              <a:buNone/>
            </a:pPr>
            <a:r>
              <a:rPr b="1" lang="pt-BR" sz="1500">
                <a:solidFill>
                  <a:srgbClr val="0C6263"/>
                </a:solidFill>
                <a:latin typeface="Calibri"/>
                <a:ea typeface="Calibri"/>
                <a:cs typeface="Calibri"/>
                <a:sym typeface="Calibri"/>
              </a:rPr>
              <a:t>Testou-se a</a:t>
            </a:r>
            <a:r>
              <a:rPr b="1" lang="pt-BR" sz="1500">
                <a:solidFill>
                  <a:srgbClr val="0C6263"/>
                </a:solidFill>
                <a:latin typeface="Calibri"/>
                <a:ea typeface="Calibri"/>
                <a:cs typeface="Calibri"/>
                <a:sym typeface="Calibri"/>
              </a:rPr>
              <a:t> precisão de captura e avaliação do movimento durante os exercícios fisioterapêuticos.</a:t>
            </a:r>
            <a:endParaRPr b="1" sz="1500">
              <a:solidFill>
                <a:srgbClr val="0C6263"/>
              </a:solidFill>
              <a:latin typeface="Calibri"/>
              <a:ea typeface="Calibri"/>
              <a:cs typeface="Calibri"/>
              <a:sym typeface="Calibri"/>
            </a:endParaRPr>
          </a:p>
        </p:txBody>
      </p:sp>
      <p:pic>
        <p:nvPicPr>
          <p:cNvPr id="113" name="Google Shape;113;p18"/>
          <p:cNvPicPr preferRelativeResize="0"/>
          <p:nvPr/>
        </p:nvPicPr>
        <p:blipFill rotWithShape="1">
          <a:blip r:embed="rId3">
            <a:alphaModFix/>
          </a:blip>
          <a:srcRect b="0" l="51231" r="0" t="0"/>
          <a:stretch/>
        </p:blipFill>
        <p:spPr>
          <a:xfrm>
            <a:off x="7244975" y="1066600"/>
            <a:ext cx="1663599" cy="2025375"/>
          </a:xfrm>
          <a:prstGeom prst="rect">
            <a:avLst/>
          </a:prstGeom>
          <a:noFill/>
          <a:ln>
            <a:noFill/>
          </a:ln>
        </p:spPr>
      </p:pic>
      <p:pic>
        <p:nvPicPr>
          <p:cNvPr id="114" name="Google Shape;114;p18"/>
          <p:cNvPicPr preferRelativeResize="0"/>
          <p:nvPr/>
        </p:nvPicPr>
        <p:blipFill rotWithShape="1">
          <a:blip r:embed="rId4">
            <a:alphaModFix/>
          </a:blip>
          <a:srcRect b="0" l="35178" r="0" t="0"/>
          <a:stretch/>
        </p:blipFill>
        <p:spPr>
          <a:xfrm>
            <a:off x="210699" y="2890550"/>
            <a:ext cx="3768174" cy="2076600"/>
          </a:xfrm>
          <a:prstGeom prst="rect">
            <a:avLst/>
          </a:prstGeom>
          <a:noFill/>
          <a:ln>
            <a:noFill/>
          </a:ln>
        </p:spPr>
      </p:pic>
      <p:pic>
        <p:nvPicPr>
          <p:cNvPr id="115" name="Google Shape;115;p18"/>
          <p:cNvPicPr preferRelativeResize="0"/>
          <p:nvPr/>
        </p:nvPicPr>
        <p:blipFill rotWithShape="1">
          <a:blip r:embed="rId3">
            <a:alphaModFix/>
          </a:blip>
          <a:srcRect b="0" l="0" r="52874" t="35889"/>
          <a:stretch/>
        </p:blipFill>
        <p:spPr>
          <a:xfrm>
            <a:off x="4769090" y="1040988"/>
            <a:ext cx="2570799" cy="2076600"/>
          </a:xfrm>
          <a:prstGeom prst="rect">
            <a:avLst/>
          </a:prstGeom>
          <a:noFill/>
          <a:ln>
            <a:noFill/>
          </a:ln>
        </p:spPr>
      </p:pic>
      <p:pic>
        <p:nvPicPr>
          <p:cNvPr id="116" name="Google Shape;116;p18"/>
          <p:cNvPicPr preferRelativeResize="0"/>
          <p:nvPr/>
        </p:nvPicPr>
        <p:blipFill rotWithShape="1">
          <a:blip r:embed="rId4">
            <a:alphaModFix/>
          </a:blip>
          <a:srcRect b="0" l="0" r="72346" t="40430"/>
          <a:stretch/>
        </p:blipFill>
        <p:spPr>
          <a:xfrm>
            <a:off x="5672150" y="3111300"/>
            <a:ext cx="2507874" cy="1929850"/>
          </a:xfrm>
          <a:prstGeom prst="rect">
            <a:avLst/>
          </a:prstGeom>
          <a:noFill/>
          <a:ln>
            <a:noFill/>
          </a:ln>
        </p:spPr>
      </p:pic>
      <p:sp>
        <p:nvSpPr>
          <p:cNvPr id="117" name="Google Shape;117;p18"/>
          <p:cNvSpPr txBox="1"/>
          <p:nvPr>
            <p:ph type="title"/>
          </p:nvPr>
        </p:nvSpPr>
        <p:spPr>
          <a:xfrm>
            <a:off x="159300" y="292625"/>
            <a:ext cx="8520600" cy="572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pt-BR"/>
              <a:t>Métodos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pic>
        <p:nvPicPr>
          <p:cNvPr id="122" name="Google Shape;122;p19"/>
          <p:cNvPicPr preferRelativeResize="0"/>
          <p:nvPr/>
        </p:nvPicPr>
        <p:blipFill rotWithShape="1">
          <a:blip r:embed="rId3">
            <a:alphaModFix/>
          </a:blip>
          <a:srcRect b="51459" l="2442" r="13340" t="5041"/>
          <a:stretch/>
        </p:blipFill>
        <p:spPr>
          <a:xfrm>
            <a:off x="-311700" y="1762075"/>
            <a:ext cx="9455701" cy="2745865"/>
          </a:xfrm>
          <a:prstGeom prst="rect">
            <a:avLst/>
          </a:prstGeom>
          <a:noFill/>
          <a:ln>
            <a:noFill/>
          </a:ln>
        </p:spPr>
      </p:pic>
      <p:sp>
        <p:nvSpPr>
          <p:cNvPr id="123" name="Google Shape;123;p19"/>
          <p:cNvSpPr txBox="1"/>
          <p:nvPr>
            <p:ph type="title"/>
          </p:nvPr>
        </p:nvSpPr>
        <p:spPr>
          <a:xfrm>
            <a:off x="159300" y="978425"/>
            <a:ext cx="8520600" cy="572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pt-BR"/>
              <a:t>Algoritmo  - Cálculo do movimento da cabeça</a:t>
            </a:r>
            <a:endParaRPr/>
          </a:p>
        </p:txBody>
      </p:sp>
      <p:sp>
        <p:nvSpPr>
          <p:cNvPr id="124" name="Google Shape;124;p19"/>
          <p:cNvSpPr txBox="1"/>
          <p:nvPr>
            <p:ph type="title"/>
          </p:nvPr>
        </p:nvSpPr>
        <p:spPr>
          <a:xfrm>
            <a:off x="159300" y="292625"/>
            <a:ext cx="8520600" cy="572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pt-BR"/>
              <a:t>Métodos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8" name="Shape 128"/>
        <p:cNvGrpSpPr/>
        <p:nvPr/>
      </p:nvGrpSpPr>
      <p:grpSpPr>
        <a:xfrm>
          <a:off x="0" y="0"/>
          <a:ext cx="0" cy="0"/>
          <a:chOff x="0" y="0"/>
          <a:chExt cx="0" cy="0"/>
        </a:xfrm>
      </p:grpSpPr>
      <p:pic>
        <p:nvPicPr>
          <p:cNvPr id="129" name="Google Shape;129;p20"/>
          <p:cNvPicPr preferRelativeResize="0"/>
          <p:nvPr/>
        </p:nvPicPr>
        <p:blipFill rotWithShape="1">
          <a:blip r:embed="rId3">
            <a:alphaModFix/>
          </a:blip>
          <a:srcRect b="0" l="0" r="4489" t="0"/>
          <a:stretch/>
        </p:blipFill>
        <p:spPr>
          <a:xfrm>
            <a:off x="5172399" y="1251850"/>
            <a:ext cx="3507500" cy="3672500"/>
          </a:xfrm>
          <a:prstGeom prst="rect">
            <a:avLst/>
          </a:prstGeom>
          <a:noFill/>
          <a:ln>
            <a:noFill/>
          </a:ln>
        </p:spPr>
      </p:pic>
      <p:sp>
        <p:nvSpPr>
          <p:cNvPr id="130" name="Google Shape;130;p20"/>
          <p:cNvSpPr txBox="1"/>
          <p:nvPr/>
        </p:nvSpPr>
        <p:spPr>
          <a:xfrm>
            <a:off x="159300" y="2349350"/>
            <a:ext cx="4573500" cy="1477500"/>
          </a:xfrm>
          <a:prstGeom prst="rect">
            <a:avLst/>
          </a:prstGeom>
          <a:noFill/>
          <a:ln>
            <a:noFill/>
          </a:ln>
        </p:spPr>
        <p:txBody>
          <a:bodyPr anchorCtr="0" anchor="t" bIns="91425" lIns="91425" spcFirstLastPara="1" rIns="91425" wrap="square" tIns="91425">
            <a:spAutoFit/>
          </a:bodyPr>
          <a:lstStyle/>
          <a:p>
            <a:pPr indent="457200" lvl="0" marL="0" rtl="0" algn="just">
              <a:lnSpc>
                <a:spcPct val="115000"/>
              </a:lnSpc>
              <a:spcBef>
                <a:spcPts val="0"/>
              </a:spcBef>
              <a:spcAft>
                <a:spcPts val="1200"/>
              </a:spcAft>
              <a:buNone/>
            </a:pPr>
            <a:r>
              <a:rPr b="1" lang="pt-BR" sz="1500">
                <a:solidFill>
                  <a:srgbClr val="0C6263"/>
                </a:solidFill>
                <a:latin typeface="Calibri"/>
                <a:ea typeface="Calibri"/>
                <a:cs typeface="Calibri"/>
                <a:sym typeface="Calibri"/>
              </a:rPr>
              <a:t>O </a:t>
            </a:r>
            <a:r>
              <a:rPr b="1" lang="pt-BR" sz="1500">
                <a:solidFill>
                  <a:srgbClr val="0C6263"/>
                </a:solidFill>
                <a:latin typeface="Calibri"/>
                <a:ea typeface="Calibri"/>
                <a:cs typeface="Calibri"/>
                <a:sym typeface="Calibri"/>
              </a:rPr>
              <a:t>algoritmo de cálculo do ângulo de Euler em 2D e 3D, bem como a velocidade de giro da cabeça, mostraram boa correlação entre os valores calculados e verdadeiros fornecidos pelas anotações dos especialistas. </a:t>
            </a:r>
            <a:endParaRPr b="1" sz="1500">
              <a:solidFill>
                <a:srgbClr val="0C6263"/>
              </a:solidFill>
              <a:latin typeface="Calibri"/>
              <a:ea typeface="Calibri"/>
              <a:cs typeface="Calibri"/>
              <a:sym typeface="Calibri"/>
            </a:endParaRPr>
          </a:p>
        </p:txBody>
      </p:sp>
      <p:sp>
        <p:nvSpPr>
          <p:cNvPr id="131" name="Google Shape;131;p20"/>
          <p:cNvSpPr txBox="1"/>
          <p:nvPr>
            <p:ph type="title"/>
          </p:nvPr>
        </p:nvSpPr>
        <p:spPr>
          <a:xfrm>
            <a:off x="159300" y="292625"/>
            <a:ext cx="8520600" cy="572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pt-BR"/>
              <a:t>Resultado</a:t>
            </a:r>
            <a:r>
              <a:rPr lang="pt-BR"/>
              <a:t>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sp>
        <p:nvSpPr>
          <p:cNvPr id="136" name="Google Shape;136;p21"/>
          <p:cNvSpPr txBox="1"/>
          <p:nvPr>
            <p:ph idx="1" type="body"/>
          </p:nvPr>
        </p:nvSpPr>
        <p:spPr>
          <a:xfrm>
            <a:off x="311700" y="1453125"/>
            <a:ext cx="8520600" cy="2100900"/>
          </a:xfrm>
          <a:prstGeom prst="rect">
            <a:avLst/>
          </a:prstGeom>
        </p:spPr>
        <p:txBody>
          <a:bodyPr anchorCtr="0" anchor="t" bIns="34275" lIns="68575" spcFirstLastPara="1" rIns="68575" wrap="square" tIns="34275">
            <a:normAutofit/>
          </a:bodyPr>
          <a:lstStyle/>
          <a:p>
            <a:pPr indent="0" lvl="0" marL="0" rtl="0" algn="just">
              <a:lnSpc>
                <a:spcPct val="115000"/>
              </a:lnSpc>
              <a:spcBef>
                <a:spcPts val="800"/>
              </a:spcBef>
              <a:spcAft>
                <a:spcPts val="0"/>
              </a:spcAft>
              <a:buSzPts val="935"/>
              <a:buNone/>
            </a:pPr>
            <a:r>
              <a:rPr b="1" lang="pt-BR" sz="1500">
                <a:solidFill>
                  <a:srgbClr val="0C6263"/>
                </a:solidFill>
              </a:rPr>
              <a:t>O coaching virtual pode melhorar a qualidade dos programas de reabilitação domiciliar, desde que seja combinado com módulos de captura e avaliação de movimentos precisos, que fornecem ao coach a capacidade de adaptar a interação com o paciente e oferecer uma experiência personalizada.</a:t>
            </a:r>
            <a:endParaRPr b="1" sz="1500">
              <a:solidFill>
                <a:srgbClr val="0C6263"/>
              </a:solidFill>
            </a:endParaRPr>
          </a:p>
        </p:txBody>
      </p:sp>
      <p:sp>
        <p:nvSpPr>
          <p:cNvPr id="137" name="Google Shape;137;p21"/>
          <p:cNvSpPr txBox="1"/>
          <p:nvPr>
            <p:ph type="title"/>
          </p:nvPr>
        </p:nvSpPr>
        <p:spPr>
          <a:xfrm>
            <a:off x="159300" y="292625"/>
            <a:ext cx="8520600" cy="572700"/>
          </a:xfrm>
          <a:prstGeom prst="rect">
            <a:avLst/>
          </a:prstGeom>
        </p:spPr>
        <p:txBody>
          <a:bodyPr anchorCtr="0" anchor="ctr" bIns="34275" lIns="68575" spcFirstLastPara="1" rIns="68575" wrap="square" tIns="34275">
            <a:normAutofit/>
          </a:bodyPr>
          <a:lstStyle/>
          <a:p>
            <a:pPr indent="0" lvl="0" marL="0" rtl="0" algn="ctr">
              <a:spcBef>
                <a:spcPts val="0"/>
              </a:spcBef>
              <a:spcAft>
                <a:spcPts val="0"/>
              </a:spcAft>
              <a:buNone/>
            </a:pPr>
            <a:r>
              <a:rPr lang="pt-BR"/>
              <a:t>Conclusão</a:t>
            </a:r>
            <a:endParaRPr/>
          </a:p>
        </p:txBody>
      </p:sp>
      <p:pic>
        <p:nvPicPr>
          <p:cNvPr id="138" name="Google Shape;138;p21"/>
          <p:cNvPicPr preferRelativeResize="0"/>
          <p:nvPr/>
        </p:nvPicPr>
        <p:blipFill>
          <a:blip r:embed="rId3">
            <a:alphaModFix/>
          </a:blip>
          <a:stretch>
            <a:fillRect/>
          </a:stretch>
        </p:blipFill>
        <p:spPr>
          <a:xfrm>
            <a:off x="2120513" y="2423570"/>
            <a:ext cx="4598174" cy="2352425"/>
          </a:xfrm>
          <a:prstGeom prst="rect">
            <a:avLst/>
          </a:prstGeom>
          <a:noFill/>
          <a:ln>
            <a:noFill/>
          </a:ln>
          <a:effectLst>
            <a:outerShdw blurRad="57150" rotWithShape="0" algn="bl" dir="5400000" dist="19050">
              <a:srgbClr val="000000">
                <a:alpha val="50000"/>
              </a:srgbClr>
            </a:outerShdw>
          </a:effectLst>
        </p:spPr>
      </p:pic>
      <p:sp>
        <p:nvSpPr>
          <p:cNvPr id="139" name="Google Shape;139;p21"/>
          <p:cNvSpPr txBox="1"/>
          <p:nvPr/>
        </p:nvSpPr>
        <p:spPr>
          <a:xfrm>
            <a:off x="3611400" y="4695025"/>
            <a:ext cx="1921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pt-BR" sz="1200">
                <a:solidFill>
                  <a:srgbClr val="0C6263"/>
                </a:solidFill>
                <a:latin typeface="Calibri"/>
                <a:ea typeface="Calibri"/>
                <a:cs typeface="Calibri"/>
                <a:sym typeface="Calibri"/>
              </a:rPr>
              <a:t>Imagem ilustrativa</a:t>
            </a:r>
            <a:endParaRPr b="1" sz="1200">
              <a:solidFill>
                <a:srgbClr val="0C6263"/>
              </a:solidFill>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2"/>
          <p:cNvSpPr txBox="1"/>
          <p:nvPr>
            <p:ph type="title"/>
          </p:nvPr>
        </p:nvSpPr>
        <p:spPr>
          <a:xfrm>
            <a:off x="1568670" y="1489841"/>
            <a:ext cx="5943600" cy="1143000"/>
          </a:xfrm>
          <a:prstGeom prst="rect">
            <a:avLst/>
          </a:prstGeom>
        </p:spPr>
        <p:txBody>
          <a:bodyPr anchorCtr="0" anchor="ctr" bIns="34275" lIns="68575" spcFirstLastPara="1" rIns="68575" wrap="square" tIns="34275">
            <a:normAutofit/>
          </a:bodyPr>
          <a:lstStyle/>
          <a:p>
            <a:pPr indent="0" lvl="0" marL="0" rtl="0" algn="ctr">
              <a:spcBef>
                <a:spcPts val="0"/>
              </a:spcBef>
              <a:spcAft>
                <a:spcPts val="1400"/>
              </a:spcAft>
              <a:buNone/>
            </a:pPr>
            <a:r>
              <a:rPr lang="pt-BR"/>
              <a:t>Thiago.araujo@edu.isd.org.br</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